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11035" r:id="rId4"/>
    <p:sldId id="11353" r:id="rId5"/>
    <p:sldId id="11352" r:id="rId6"/>
    <p:sldId id="11355" r:id="rId7"/>
    <p:sldId id="11429" r:id="rId8"/>
    <p:sldId id="11357" r:id="rId9"/>
    <p:sldId id="11356" r:id="rId10"/>
    <p:sldId id="11415" r:id="rId11"/>
    <p:sldId id="11036" r:id="rId12"/>
    <p:sldId id="11422" r:id="rId13"/>
    <p:sldId id="11419" r:id="rId14"/>
    <p:sldId id="11417" r:id="rId15"/>
    <p:sldId id="11418" r:id="rId16"/>
    <p:sldId id="11421" r:id="rId17"/>
    <p:sldId id="11420" r:id="rId18"/>
    <p:sldId id="11428" r:id="rId19"/>
    <p:sldId id="11423" r:id="rId20"/>
    <p:sldId id="11432" r:id="rId21"/>
    <p:sldId id="11431" r:id="rId22"/>
    <p:sldId id="11430" r:id="rId23"/>
    <p:sldId id="11433" r:id="rId24"/>
    <p:sldId id="11424" r:id="rId25"/>
    <p:sldId id="11426" r:id="rId26"/>
    <p:sldId id="11354" r:id="rId27"/>
    <p:sldId id="11425" r:id="rId28"/>
    <p:sldId id="11434" r:id="rId29"/>
    <p:sldId id="11435" r:id="rId30"/>
    <p:sldId id="11436" r:id="rId31"/>
    <p:sldId id="11427" r:id="rId32"/>
    <p:sldId id="10896" r:id="rId33"/>
    <p:sldId id="11029" r:id="rId34"/>
    <p:sldId id="11031" r:id="rId35"/>
    <p:sldId id="1308" r:id="rId36"/>
    <p:sldId id="11032" r:id="rId37"/>
    <p:sldId id="10934" r:id="rId38"/>
    <p:sldId id="360" r:id="rId39"/>
    <p:sldId id="361" r:id="rId40"/>
    <p:sldId id="362" r:id="rId41"/>
    <p:sldId id="363" r:id="rId42"/>
    <p:sldId id="10894" r:id="rId43"/>
    <p:sldId id="11438" r:id="rId44"/>
    <p:sldId id="11732" r:id="rId45"/>
    <p:sldId id="11737" r:id="rId46"/>
    <p:sldId id="11738" r:id="rId47"/>
    <p:sldId id="11312" r:id="rId48"/>
    <p:sldId id="11376" r:id="rId49"/>
    <p:sldId id="11380" r:id="rId50"/>
    <p:sldId id="11381" r:id="rId51"/>
    <p:sldId id="11379" r:id="rId52"/>
    <p:sldId id="11382" r:id="rId53"/>
    <p:sldId id="11739" r:id="rId54"/>
    <p:sldId id="10882" r:id="rId55"/>
    <p:sldId id="11437" r:id="rId56"/>
    <p:sldId id="10739" r:id="rId57"/>
    <p:sldId id="10737" r:id="rId58"/>
    <p:sldId id="11388" r:id="rId59"/>
    <p:sldId id="11377" r:id="rId60"/>
    <p:sldId id="11383" r:id="rId61"/>
    <p:sldId id="11384" r:id="rId62"/>
    <p:sldId id="11358" r:id="rId63"/>
    <p:sldId id="10738" r:id="rId64"/>
    <p:sldId id="11580" r:id="rId65"/>
    <p:sldId id="11740" r:id="rId66"/>
    <p:sldId id="11574" r:id="rId67"/>
    <p:sldId id="11575" r:id="rId68"/>
    <p:sldId id="11576" r:id="rId69"/>
    <p:sldId id="11577" r:id="rId70"/>
    <p:sldId id="11578" r:id="rId71"/>
    <p:sldId id="11579" r:id="rId72"/>
    <p:sldId id="258" r:id="rId73"/>
  </p:sldIdLst>
  <p:sldSz cx="18288000" cy="10287000"/>
  <p:notesSz cx="18288000" cy="10287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9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944" y="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51C2B3-F1F1-4303-A83B-4769D0F43CF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2BDE81-2645-493D-9D10-3F6E56466CFC}">
      <dgm:prSet/>
      <dgm:spPr/>
      <dgm:t>
        <a:bodyPr/>
        <a:lstStyle/>
        <a:p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Agenda szkolenia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F14F60-4179-4836-A394-C36A8FAC30BD}" type="parTrans" cxnId="{CD9C1BE1-635D-42E5-8C84-525A2302F47D}">
      <dgm:prSet/>
      <dgm:spPr/>
      <dgm:t>
        <a:bodyPr/>
        <a:lstStyle/>
        <a:p>
          <a:endParaRPr lang="en-US"/>
        </a:p>
      </dgm:t>
    </dgm:pt>
    <dgm:pt modelId="{B968B618-96B6-4814-B2A8-DFDE746B36B9}" type="sibTrans" cxnId="{CD9C1BE1-635D-42E5-8C84-525A2302F47D}">
      <dgm:prSet/>
      <dgm:spPr/>
      <dgm:t>
        <a:bodyPr/>
        <a:lstStyle/>
        <a:p>
          <a:endParaRPr lang="en-US"/>
        </a:p>
      </dgm:t>
    </dgm:pt>
    <dgm:pt modelId="{FE98B874-6F72-4E50-8179-010B5DF94035}">
      <dgm:prSet/>
      <dgm:spPr/>
      <dgm:t>
        <a:bodyPr/>
        <a:lstStyle/>
        <a:p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Jednostki organizacyjne sportu jako podatnicy VAT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2B47D-5DA1-4704-90BC-3EDEC8621E51}" type="parTrans" cxnId="{370B25CF-3800-4464-A6D5-71BF9E2DCC26}">
      <dgm:prSet/>
      <dgm:spPr/>
      <dgm:t>
        <a:bodyPr/>
        <a:lstStyle/>
        <a:p>
          <a:endParaRPr lang="en-US"/>
        </a:p>
      </dgm:t>
    </dgm:pt>
    <dgm:pt modelId="{D2FFC58A-D538-4759-A1A1-318745B0A3BD}" type="sibTrans" cxnId="{370B25CF-3800-4464-A6D5-71BF9E2DCC26}">
      <dgm:prSet/>
      <dgm:spPr/>
      <dgm:t>
        <a:bodyPr/>
        <a:lstStyle/>
        <a:p>
          <a:endParaRPr lang="en-US"/>
        </a:p>
      </dgm:t>
    </dgm:pt>
    <dgm:pt modelId="{6B6B9C6E-7546-4067-B5E6-83A7CA8E47FA}">
      <dgm:prSet custT="1"/>
      <dgm:spPr/>
      <dgm:t>
        <a:bodyPr/>
        <a:lstStyle/>
        <a:p>
          <a:r>
            <a:rPr lang="pl-PL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Kasy fiskalne w PZS (opłaty startowe, licencyjne i inne)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84FD10F-DF0A-48F2-B52D-612F380473BB}" type="parTrans" cxnId="{763BCCF0-04EE-4207-A863-655A0A432927}">
      <dgm:prSet/>
      <dgm:spPr/>
      <dgm:t>
        <a:bodyPr/>
        <a:lstStyle/>
        <a:p>
          <a:endParaRPr lang="en-US"/>
        </a:p>
      </dgm:t>
    </dgm:pt>
    <dgm:pt modelId="{7C2EFAF3-B04D-41FD-83BB-5D295B9F1905}" type="sibTrans" cxnId="{763BCCF0-04EE-4207-A863-655A0A432927}">
      <dgm:prSet/>
      <dgm:spPr/>
      <dgm:t>
        <a:bodyPr/>
        <a:lstStyle/>
        <a:p>
          <a:endParaRPr lang="en-US"/>
        </a:p>
      </dgm:t>
    </dgm:pt>
    <dgm:pt modelId="{827DD318-65C0-48EF-867E-53F51A1326F3}">
      <dgm:prSet custT="1"/>
      <dgm:spPr/>
      <dgm:t>
        <a:bodyPr/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Import towarów i usług 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E9E359F-CD5B-4838-AB34-44B6D328E24A}" type="parTrans" cxnId="{0CE33F18-9F25-41E2-A0F8-5B5177BE5929}">
      <dgm:prSet/>
      <dgm:spPr/>
      <dgm:t>
        <a:bodyPr/>
        <a:lstStyle/>
        <a:p>
          <a:endParaRPr lang="en-US"/>
        </a:p>
      </dgm:t>
    </dgm:pt>
    <dgm:pt modelId="{09978DEB-0CCA-4872-8B0A-B3CA37202A8F}" type="sibTrans" cxnId="{0CE33F18-9F25-41E2-A0F8-5B5177BE5929}">
      <dgm:prSet/>
      <dgm:spPr/>
      <dgm:t>
        <a:bodyPr/>
        <a:lstStyle/>
        <a:p>
          <a:endParaRPr lang="en-US"/>
        </a:p>
      </dgm:t>
    </dgm:pt>
    <dgm:pt modelId="{93F963A2-DD92-4814-8A0E-B51CD4CBC023}">
      <dgm:prSet custT="1"/>
      <dgm:spPr/>
      <dgm:t>
        <a:bodyPr/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WNT w stowarzyszeniach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893DD78-D4CA-4669-9433-6F728709692D}" type="parTrans" cxnId="{71866E80-F443-4C72-B42E-87776043CD64}">
      <dgm:prSet/>
      <dgm:spPr/>
      <dgm:t>
        <a:bodyPr/>
        <a:lstStyle/>
        <a:p>
          <a:endParaRPr lang="en-US"/>
        </a:p>
      </dgm:t>
    </dgm:pt>
    <dgm:pt modelId="{D5F4C471-4874-4DE4-B87E-1E98DA1E3469}" type="sibTrans" cxnId="{71866E80-F443-4C72-B42E-87776043CD64}">
      <dgm:prSet/>
      <dgm:spPr/>
      <dgm:t>
        <a:bodyPr/>
        <a:lstStyle/>
        <a:p>
          <a:endParaRPr lang="en-US"/>
        </a:p>
      </dgm:t>
    </dgm:pt>
    <dgm:pt modelId="{F9709B21-ACC0-49D7-9B86-83D244D24A7E}">
      <dgm:prSet custT="1"/>
      <dgm:spPr/>
      <dgm:t>
        <a:bodyPr/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Samochody służbowe i VAT (ujęcie podatkowe - PIT, CIT)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4651986-0570-4367-ADFF-D7A82AAE347B}" type="parTrans" cxnId="{D65E0525-2F73-497E-ABC1-E03FDEF946B2}">
      <dgm:prSet/>
      <dgm:spPr/>
      <dgm:t>
        <a:bodyPr/>
        <a:lstStyle/>
        <a:p>
          <a:endParaRPr lang="en-US"/>
        </a:p>
      </dgm:t>
    </dgm:pt>
    <dgm:pt modelId="{E6CDD09C-52AF-4A9E-B293-9BEE358119F3}" type="sibTrans" cxnId="{D65E0525-2F73-497E-ABC1-E03FDEF946B2}">
      <dgm:prSet/>
      <dgm:spPr/>
      <dgm:t>
        <a:bodyPr/>
        <a:lstStyle/>
        <a:p>
          <a:endParaRPr lang="en-US"/>
        </a:p>
      </dgm:t>
    </dgm:pt>
    <dgm:pt modelId="{0E70BF62-7691-4741-AB77-F01E2AD2F83F}">
      <dgm:prSet custT="1"/>
      <dgm:spPr/>
      <dgm:t>
        <a:bodyPr/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Umowy sponsorskie i rozliczanie sponsoringu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CD18D07-1CA1-451B-B8A4-D22366F13300}" type="parTrans" cxnId="{26246E80-55B7-4358-AEE8-E6B050E0E3AB}">
      <dgm:prSet/>
      <dgm:spPr/>
      <dgm:t>
        <a:bodyPr/>
        <a:lstStyle/>
        <a:p>
          <a:endParaRPr lang="en-US"/>
        </a:p>
      </dgm:t>
    </dgm:pt>
    <dgm:pt modelId="{A34DB291-6DC0-4FC4-BB2C-22F9B73DEAFA}" type="sibTrans" cxnId="{26246E80-55B7-4358-AEE8-E6B050E0E3AB}">
      <dgm:prSet/>
      <dgm:spPr/>
      <dgm:t>
        <a:bodyPr/>
        <a:lstStyle/>
        <a:p>
          <a:endParaRPr lang="en-US"/>
        </a:p>
      </dgm:t>
    </dgm:pt>
    <dgm:pt modelId="{54B3FCA9-5E37-4FFA-B634-83053E21D1D2}">
      <dgm:prSet custT="1"/>
      <dgm:spPr/>
      <dgm:t>
        <a:bodyPr/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Nieodpłatne przekazanie towarów i darowizny 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69A61A0-8704-4DD2-9CBA-9BF7C68A0FDA}" type="parTrans" cxnId="{F7C7A3BC-B8E7-4FB5-A7FE-A240B121278D}">
      <dgm:prSet/>
      <dgm:spPr/>
      <dgm:t>
        <a:bodyPr/>
        <a:lstStyle/>
        <a:p>
          <a:endParaRPr lang="en-US"/>
        </a:p>
      </dgm:t>
    </dgm:pt>
    <dgm:pt modelId="{21D55BB9-F9FB-4BB5-9660-5BF76A278AC8}" type="sibTrans" cxnId="{F7C7A3BC-B8E7-4FB5-A7FE-A240B121278D}">
      <dgm:prSet/>
      <dgm:spPr/>
      <dgm:t>
        <a:bodyPr/>
        <a:lstStyle/>
        <a:p>
          <a:endParaRPr lang="en-US"/>
        </a:p>
      </dgm:t>
    </dgm:pt>
    <dgm:pt modelId="{CF26B434-BF70-4133-B491-DBC0A8EA3D99}" type="pres">
      <dgm:prSet presAssocID="{A651C2B3-F1F1-4303-A83B-4769D0F43CF0}" presName="vert0" presStyleCnt="0">
        <dgm:presLayoutVars>
          <dgm:dir/>
          <dgm:animOne val="branch"/>
          <dgm:animLvl val="lvl"/>
        </dgm:presLayoutVars>
      </dgm:prSet>
      <dgm:spPr/>
    </dgm:pt>
    <dgm:pt modelId="{C59EA7E0-293D-4AE0-945E-21628EF7EE8C}" type="pres">
      <dgm:prSet presAssocID="{052BDE81-2645-493D-9D10-3F6E56466CFC}" presName="thickLine" presStyleLbl="alignNode1" presStyleIdx="0" presStyleCnt="1"/>
      <dgm:spPr/>
    </dgm:pt>
    <dgm:pt modelId="{08529669-98B8-46CA-AF6E-EC395226CA40}" type="pres">
      <dgm:prSet presAssocID="{052BDE81-2645-493D-9D10-3F6E56466CFC}" presName="horz1" presStyleCnt="0"/>
      <dgm:spPr/>
    </dgm:pt>
    <dgm:pt modelId="{A44EDB0B-E572-42BE-A7F5-7F71C85A6470}" type="pres">
      <dgm:prSet presAssocID="{052BDE81-2645-493D-9D10-3F6E56466CFC}" presName="tx1" presStyleLbl="revTx" presStyleIdx="0" presStyleCnt="8"/>
      <dgm:spPr/>
    </dgm:pt>
    <dgm:pt modelId="{8FC936E4-2ECC-49B9-8363-6A4EE4125FB2}" type="pres">
      <dgm:prSet presAssocID="{052BDE81-2645-493D-9D10-3F6E56466CFC}" presName="vert1" presStyleCnt="0"/>
      <dgm:spPr/>
    </dgm:pt>
    <dgm:pt modelId="{77C0A3D5-9BB2-47E1-9F2D-C855CC3BB9E7}" type="pres">
      <dgm:prSet presAssocID="{FE98B874-6F72-4E50-8179-010B5DF94035}" presName="vertSpace2a" presStyleCnt="0"/>
      <dgm:spPr/>
    </dgm:pt>
    <dgm:pt modelId="{EE43E81A-9924-4AD4-8051-71B819F63EF2}" type="pres">
      <dgm:prSet presAssocID="{FE98B874-6F72-4E50-8179-010B5DF94035}" presName="horz2" presStyleCnt="0"/>
      <dgm:spPr/>
    </dgm:pt>
    <dgm:pt modelId="{DEE50D51-D6E0-451C-ACDB-01E6EDB59849}" type="pres">
      <dgm:prSet presAssocID="{FE98B874-6F72-4E50-8179-010B5DF94035}" presName="horzSpace2" presStyleCnt="0"/>
      <dgm:spPr/>
    </dgm:pt>
    <dgm:pt modelId="{58EB40F4-5A64-4E87-B9CE-5E6A7243D4F7}" type="pres">
      <dgm:prSet presAssocID="{FE98B874-6F72-4E50-8179-010B5DF94035}" presName="tx2" presStyleLbl="revTx" presStyleIdx="1" presStyleCnt="8"/>
      <dgm:spPr/>
    </dgm:pt>
    <dgm:pt modelId="{995466D8-8B21-45EF-AB77-6C2B34E0644C}" type="pres">
      <dgm:prSet presAssocID="{FE98B874-6F72-4E50-8179-010B5DF94035}" presName="vert2" presStyleCnt="0"/>
      <dgm:spPr/>
    </dgm:pt>
    <dgm:pt modelId="{2BC76CE8-E957-4083-8193-CAF1007A2D7B}" type="pres">
      <dgm:prSet presAssocID="{FE98B874-6F72-4E50-8179-010B5DF94035}" presName="thinLine2b" presStyleLbl="callout" presStyleIdx="0" presStyleCnt="7"/>
      <dgm:spPr/>
    </dgm:pt>
    <dgm:pt modelId="{5C45C9A5-4440-461C-99CE-53327A873140}" type="pres">
      <dgm:prSet presAssocID="{FE98B874-6F72-4E50-8179-010B5DF94035}" presName="vertSpace2b" presStyleCnt="0"/>
      <dgm:spPr/>
    </dgm:pt>
    <dgm:pt modelId="{304A7BD8-A3D8-46A4-B9F8-404F7621A864}" type="pres">
      <dgm:prSet presAssocID="{6B6B9C6E-7546-4067-B5E6-83A7CA8E47FA}" presName="horz2" presStyleCnt="0"/>
      <dgm:spPr/>
    </dgm:pt>
    <dgm:pt modelId="{9505210A-6A56-4A17-A217-4653E57BAED7}" type="pres">
      <dgm:prSet presAssocID="{6B6B9C6E-7546-4067-B5E6-83A7CA8E47FA}" presName="horzSpace2" presStyleCnt="0"/>
      <dgm:spPr/>
    </dgm:pt>
    <dgm:pt modelId="{4B09761B-F7BE-4FEE-9337-057CDA27EC0D}" type="pres">
      <dgm:prSet presAssocID="{6B6B9C6E-7546-4067-B5E6-83A7CA8E47FA}" presName="tx2" presStyleLbl="revTx" presStyleIdx="2" presStyleCnt="8"/>
      <dgm:spPr/>
    </dgm:pt>
    <dgm:pt modelId="{FC6E7446-85D5-49B3-B01D-5C1776870928}" type="pres">
      <dgm:prSet presAssocID="{6B6B9C6E-7546-4067-B5E6-83A7CA8E47FA}" presName="vert2" presStyleCnt="0"/>
      <dgm:spPr/>
    </dgm:pt>
    <dgm:pt modelId="{22146AE9-9963-44EC-B7FB-7671F3F61FA5}" type="pres">
      <dgm:prSet presAssocID="{6B6B9C6E-7546-4067-B5E6-83A7CA8E47FA}" presName="thinLine2b" presStyleLbl="callout" presStyleIdx="1" presStyleCnt="7"/>
      <dgm:spPr/>
    </dgm:pt>
    <dgm:pt modelId="{56843FE3-5964-4463-B824-6DC04910B989}" type="pres">
      <dgm:prSet presAssocID="{6B6B9C6E-7546-4067-B5E6-83A7CA8E47FA}" presName="vertSpace2b" presStyleCnt="0"/>
      <dgm:spPr/>
    </dgm:pt>
    <dgm:pt modelId="{EF3F7E03-0399-462C-93F9-647903120C63}" type="pres">
      <dgm:prSet presAssocID="{827DD318-65C0-48EF-867E-53F51A1326F3}" presName="horz2" presStyleCnt="0"/>
      <dgm:spPr/>
    </dgm:pt>
    <dgm:pt modelId="{A7F9F595-CCEC-43B0-8481-E6197B5B1E2D}" type="pres">
      <dgm:prSet presAssocID="{827DD318-65C0-48EF-867E-53F51A1326F3}" presName="horzSpace2" presStyleCnt="0"/>
      <dgm:spPr/>
    </dgm:pt>
    <dgm:pt modelId="{924F5C3D-DECD-4175-BB71-BFCF9F01EF94}" type="pres">
      <dgm:prSet presAssocID="{827DD318-65C0-48EF-867E-53F51A1326F3}" presName="tx2" presStyleLbl="revTx" presStyleIdx="3" presStyleCnt="8"/>
      <dgm:spPr/>
    </dgm:pt>
    <dgm:pt modelId="{B65EAC54-2513-4CEB-901E-2686943D14DB}" type="pres">
      <dgm:prSet presAssocID="{827DD318-65C0-48EF-867E-53F51A1326F3}" presName="vert2" presStyleCnt="0"/>
      <dgm:spPr/>
    </dgm:pt>
    <dgm:pt modelId="{28451868-9488-46A0-9AFB-9D1FE0E56743}" type="pres">
      <dgm:prSet presAssocID="{827DD318-65C0-48EF-867E-53F51A1326F3}" presName="thinLine2b" presStyleLbl="callout" presStyleIdx="2" presStyleCnt="7"/>
      <dgm:spPr/>
    </dgm:pt>
    <dgm:pt modelId="{F6E39807-595C-4C9D-8E49-69705A3D4594}" type="pres">
      <dgm:prSet presAssocID="{827DD318-65C0-48EF-867E-53F51A1326F3}" presName="vertSpace2b" presStyleCnt="0"/>
      <dgm:spPr/>
    </dgm:pt>
    <dgm:pt modelId="{F47CA812-F850-4206-ACC9-AA144153B246}" type="pres">
      <dgm:prSet presAssocID="{93F963A2-DD92-4814-8A0E-B51CD4CBC023}" presName="horz2" presStyleCnt="0"/>
      <dgm:spPr/>
    </dgm:pt>
    <dgm:pt modelId="{2E9CB4BD-A6C4-48E2-93ED-0676E67C0686}" type="pres">
      <dgm:prSet presAssocID="{93F963A2-DD92-4814-8A0E-B51CD4CBC023}" presName="horzSpace2" presStyleCnt="0"/>
      <dgm:spPr/>
    </dgm:pt>
    <dgm:pt modelId="{675F758D-5A7E-40EA-B4B3-10849E15C453}" type="pres">
      <dgm:prSet presAssocID="{93F963A2-DD92-4814-8A0E-B51CD4CBC023}" presName="tx2" presStyleLbl="revTx" presStyleIdx="4" presStyleCnt="8"/>
      <dgm:spPr/>
    </dgm:pt>
    <dgm:pt modelId="{4278E577-EA55-4F44-845E-A747778B3F89}" type="pres">
      <dgm:prSet presAssocID="{93F963A2-DD92-4814-8A0E-B51CD4CBC023}" presName="vert2" presStyleCnt="0"/>
      <dgm:spPr/>
    </dgm:pt>
    <dgm:pt modelId="{F5AEBB7B-4759-4D0F-8C67-833599BC5196}" type="pres">
      <dgm:prSet presAssocID="{93F963A2-DD92-4814-8A0E-B51CD4CBC023}" presName="thinLine2b" presStyleLbl="callout" presStyleIdx="3" presStyleCnt="7"/>
      <dgm:spPr/>
    </dgm:pt>
    <dgm:pt modelId="{54BB76E0-7C1A-458C-B9B1-4FAEAAF3CBC6}" type="pres">
      <dgm:prSet presAssocID="{93F963A2-DD92-4814-8A0E-B51CD4CBC023}" presName="vertSpace2b" presStyleCnt="0"/>
      <dgm:spPr/>
    </dgm:pt>
    <dgm:pt modelId="{4EB9A868-B384-4F7B-960D-12F94B681E8D}" type="pres">
      <dgm:prSet presAssocID="{F9709B21-ACC0-49D7-9B86-83D244D24A7E}" presName="horz2" presStyleCnt="0"/>
      <dgm:spPr/>
    </dgm:pt>
    <dgm:pt modelId="{BDE48F82-08F2-43C9-BF06-F6FAFB1E4610}" type="pres">
      <dgm:prSet presAssocID="{F9709B21-ACC0-49D7-9B86-83D244D24A7E}" presName="horzSpace2" presStyleCnt="0"/>
      <dgm:spPr/>
    </dgm:pt>
    <dgm:pt modelId="{C43EB636-020C-4B84-A6E9-B49FEE5BD4DE}" type="pres">
      <dgm:prSet presAssocID="{F9709B21-ACC0-49D7-9B86-83D244D24A7E}" presName="tx2" presStyleLbl="revTx" presStyleIdx="5" presStyleCnt="8"/>
      <dgm:spPr/>
    </dgm:pt>
    <dgm:pt modelId="{735AA2B7-9F77-4453-BB5B-3F49D561FA35}" type="pres">
      <dgm:prSet presAssocID="{F9709B21-ACC0-49D7-9B86-83D244D24A7E}" presName="vert2" presStyleCnt="0"/>
      <dgm:spPr/>
    </dgm:pt>
    <dgm:pt modelId="{39E55B9C-52BD-4622-80AA-77BF32A7226F}" type="pres">
      <dgm:prSet presAssocID="{F9709B21-ACC0-49D7-9B86-83D244D24A7E}" presName="thinLine2b" presStyleLbl="callout" presStyleIdx="4" presStyleCnt="7"/>
      <dgm:spPr/>
    </dgm:pt>
    <dgm:pt modelId="{F24842BB-0F3C-44DC-9081-40A86EC23CE2}" type="pres">
      <dgm:prSet presAssocID="{F9709B21-ACC0-49D7-9B86-83D244D24A7E}" presName="vertSpace2b" presStyleCnt="0"/>
      <dgm:spPr/>
    </dgm:pt>
    <dgm:pt modelId="{61B3348C-EBC3-49FD-A656-B66A4DFCC06F}" type="pres">
      <dgm:prSet presAssocID="{0E70BF62-7691-4741-AB77-F01E2AD2F83F}" presName="horz2" presStyleCnt="0"/>
      <dgm:spPr/>
    </dgm:pt>
    <dgm:pt modelId="{8A17A317-62DC-4E8D-AE49-725DF5D9C86D}" type="pres">
      <dgm:prSet presAssocID="{0E70BF62-7691-4741-AB77-F01E2AD2F83F}" presName="horzSpace2" presStyleCnt="0"/>
      <dgm:spPr/>
    </dgm:pt>
    <dgm:pt modelId="{509AA261-6007-43F3-9A88-6F8A0B44EB0C}" type="pres">
      <dgm:prSet presAssocID="{0E70BF62-7691-4741-AB77-F01E2AD2F83F}" presName="tx2" presStyleLbl="revTx" presStyleIdx="6" presStyleCnt="8"/>
      <dgm:spPr/>
    </dgm:pt>
    <dgm:pt modelId="{BCBC1D97-760A-4A37-B2AF-E99BD5031C28}" type="pres">
      <dgm:prSet presAssocID="{0E70BF62-7691-4741-AB77-F01E2AD2F83F}" presName="vert2" presStyleCnt="0"/>
      <dgm:spPr/>
    </dgm:pt>
    <dgm:pt modelId="{DA573E91-6E8C-4A76-897E-B030122950B5}" type="pres">
      <dgm:prSet presAssocID="{0E70BF62-7691-4741-AB77-F01E2AD2F83F}" presName="thinLine2b" presStyleLbl="callout" presStyleIdx="5" presStyleCnt="7"/>
      <dgm:spPr/>
    </dgm:pt>
    <dgm:pt modelId="{C1E429A4-9901-4C1D-916D-EF9012116A10}" type="pres">
      <dgm:prSet presAssocID="{0E70BF62-7691-4741-AB77-F01E2AD2F83F}" presName="vertSpace2b" presStyleCnt="0"/>
      <dgm:spPr/>
    </dgm:pt>
    <dgm:pt modelId="{8BB9801C-69B8-4B76-A8B3-DBE9FF0DE823}" type="pres">
      <dgm:prSet presAssocID="{54B3FCA9-5E37-4FFA-B634-83053E21D1D2}" presName="horz2" presStyleCnt="0"/>
      <dgm:spPr/>
    </dgm:pt>
    <dgm:pt modelId="{735B6D75-F761-485C-87E8-BF67E9612B5D}" type="pres">
      <dgm:prSet presAssocID="{54B3FCA9-5E37-4FFA-B634-83053E21D1D2}" presName="horzSpace2" presStyleCnt="0"/>
      <dgm:spPr/>
    </dgm:pt>
    <dgm:pt modelId="{50E16317-2882-486D-A52A-D31594FDD685}" type="pres">
      <dgm:prSet presAssocID="{54B3FCA9-5E37-4FFA-B634-83053E21D1D2}" presName="tx2" presStyleLbl="revTx" presStyleIdx="7" presStyleCnt="8"/>
      <dgm:spPr/>
    </dgm:pt>
    <dgm:pt modelId="{F7F4840F-0CB4-4080-ABD3-6AC575C65F9C}" type="pres">
      <dgm:prSet presAssocID="{54B3FCA9-5E37-4FFA-B634-83053E21D1D2}" presName="vert2" presStyleCnt="0"/>
      <dgm:spPr/>
    </dgm:pt>
    <dgm:pt modelId="{77BC1D80-C5A4-433A-834A-6A7EE8108DEC}" type="pres">
      <dgm:prSet presAssocID="{54B3FCA9-5E37-4FFA-B634-83053E21D1D2}" presName="thinLine2b" presStyleLbl="callout" presStyleIdx="6" presStyleCnt="7"/>
      <dgm:spPr/>
    </dgm:pt>
    <dgm:pt modelId="{6FE9E992-8B1C-4BC6-9C51-E86B992CCA01}" type="pres">
      <dgm:prSet presAssocID="{54B3FCA9-5E37-4FFA-B634-83053E21D1D2}" presName="vertSpace2b" presStyleCnt="0"/>
      <dgm:spPr/>
    </dgm:pt>
  </dgm:ptLst>
  <dgm:cxnLst>
    <dgm:cxn modelId="{7D4DFC01-A8E0-468A-AD78-771C7537EE86}" type="presOf" srcId="{F9709B21-ACC0-49D7-9B86-83D244D24A7E}" destId="{C43EB636-020C-4B84-A6E9-B49FEE5BD4DE}" srcOrd="0" destOrd="0" presId="urn:microsoft.com/office/officeart/2008/layout/LinedList"/>
    <dgm:cxn modelId="{0CE33F18-9F25-41E2-A0F8-5B5177BE5929}" srcId="{052BDE81-2645-493D-9D10-3F6E56466CFC}" destId="{827DD318-65C0-48EF-867E-53F51A1326F3}" srcOrd="2" destOrd="0" parTransId="{9E9E359F-CD5B-4838-AB34-44B6D328E24A}" sibTransId="{09978DEB-0CCA-4872-8B0A-B3CA37202A8F}"/>
    <dgm:cxn modelId="{D65E0525-2F73-497E-ABC1-E03FDEF946B2}" srcId="{052BDE81-2645-493D-9D10-3F6E56466CFC}" destId="{F9709B21-ACC0-49D7-9B86-83D244D24A7E}" srcOrd="4" destOrd="0" parTransId="{C4651986-0570-4367-ADFF-D7A82AAE347B}" sibTransId="{E6CDD09C-52AF-4A9E-B293-9BEE358119F3}"/>
    <dgm:cxn modelId="{404E4B38-04F9-4521-BD15-2059C48C1889}" type="presOf" srcId="{93F963A2-DD92-4814-8A0E-B51CD4CBC023}" destId="{675F758D-5A7E-40EA-B4B3-10849E15C453}" srcOrd="0" destOrd="0" presId="urn:microsoft.com/office/officeart/2008/layout/LinedList"/>
    <dgm:cxn modelId="{FB53613D-B2C4-455A-9563-675C769282DC}" type="presOf" srcId="{6B6B9C6E-7546-4067-B5E6-83A7CA8E47FA}" destId="{4B09761B-F7BE-4FEE-9337-057CDA27EC0D}" srcOrd="0" destOrd="0" presId="urn:microsoft.com/office/officeart/2008/layout/LinedList"/>
    <dgm:cxn modelId="{EBCF6152-9E2D-4776-AF4A-48976D8AC9F8}" type="presOf" srcId="{A651C2B3-F1F1-4303-A83B-4769D0F43CF0}" destId="{CF26B434-BF70-4133-B491-DBC0A8EA3D99}" srcOrd="0" destOrd="0" presId="urn:microsoft.com/office/officeart/2008/layout/LinedList"/>
    <dgm:cxn modelId="{73F05B58-5944-4B26-BF01-5BA6B1877D4D}" type="presOf" srcId="{827DD318-65C0-48EF-867E-53F51A1326F3}" destId="{924F5C3D-DECD-4175-BB71-BFCF9F01EF94}" srcOrd="0" destOrd="0" presId="urn:microsoft.com/office/officeart/2008/layout/LinedList"/>
    <dgm:cxn modelId="{26246E80-55B7-4358-AEE8-E6B050E0E3AB}" srcId="{052BDE81-2645-493D-9D10-3F6E56466CFC}" destId="{0E70BF62-7691-4741-AB77-F01E2AD2F83F}" srcOrd="5" destOrd="0" parTransId="{CCD18D07-1CA1-451B-B8A4-D22366F13300}" sibTransId="{A34DB291-6DC0-4FC4-BB2C-22F9B73DEAFA}"/>
    <dgm:cxn modelId="{71866E80-F443-4C72-B42E-87776043CD64}" srcId="{052BDE81-2645-493D-9D10-3F6E56466CFC}" destId="{93F963A2-DD92-4814-8A0E-B51CD4CBC023}" srcOrd="3" destOrd="0" parTransId="{F893DD78-D4CA-4669-9433-6F728709692D}" sibTransId="{D5F4C471-4874-4DE4-B87E-1E98DA1E3469}"/>
    <dgm:cxn modelId="{2C33F48A-FC76-4DC1-8775-420ED302FCA8}" type="presOf" srcId="{052BDE81-2645-493D-9D10-3F6E56466CFC}" destId="{A44EDB0B-E572-42BE-A7F5-7F71C85A6470}" srcOrd="0" destOrd="0" presId="urn:microsoft.com/office/officeart/2008/layout/LinedList"/>
    <dgm:cxn modelId="{1D6EEBB0-33BC-4463-AE8A-14FA7EA72A0A}" type="presOf" srcId="{0E70BF62-7691-4741-AB77-F01E2AD2F83F}" destId="{509AA261-6007-43F3-9A88-6F8A0B44EB0C}" srcOrd="0" destOrd="0" presId="urn:microsoft.com/office/officeart/2008/layout/LinedList"/>
    <dgm:cxn modelId="{F7C7A3BC-B8E7-4FB5-A7FE-A240B121278D}" srcId="{052BDE81-2645-493D-9D10-3F6E56466CFC}" destId="{54B3FCA9-5E37-4FFA-B634-83053E21D1D2}" srcOrd="6" destOrd="0" parTransId="{C69A61A0-8704-4DD2-9CBA-9BF7C68A0FDA}" sibTransId="{21D55BB9-F9FB-4BB5-9660-5BF76A278AC8}"/>
    <dgm:cxn modelId="{370B25CF-3800-4464-A6D5-71BF9E2DCC26}" srcId="{052BDE81-2645-493D-9D10-3F6E56466CFC}" destId="{FE98B874-6F72-4E50-8179-010B5DF94035}" srcOrd="0" destOrd="0" parTransId="{A9A2B47D-5DA1-4704-90BC-3EDEC8621E51}" sibTransId="{D2FFC58A-D538-4759-A1A1-318745B0A3BD}"/>
    <dgm:cxn modelId="{7458D4D1-4FBC-4940-BF39-471DF41DC9B5}" type="presOf" srcId="{54B3FCA9-5E37-4FFA-B634-83053E21D1D2}" destId="{50E16317-2882-486D-A52A-D31594FDD685}" srcOrd="0" destOrd="0" presId="urn:microsoft.com/office/officeart/2008/layout/LinedList"/>
    <dgm:cxn modelId="{CD9C1BE1-635D-42E5-8C84-525A2302F47D}" srcId="{A651C2B3-F1F1-4303-A83B-4769D0F43CF0}" destId="{052BDE81-2645-493D-9D10-3F6E56466CFC}" srcOrd="0" destOrd="0" parTransId="{CDF14F60-4179-4836-A394-C36A8FAC30BD}" sibTransId="{B968B618-96B6-4814-B2A8-DFDE746B36B9}"/>
    <dgm:cxn modelId="{8B190BE5-8EE5-4BEB-8C89-0E382031840A}" type="presOf" srcId="{FE98B874-6F72-4E50-8179-010B5DF94035}" destId="{58EB40F4-5A64-4E87-B9CE-5E6A7243D4F7}" srcOrd="0" destOrd="0" presId="urn:microsoft.com/office/officeart/2008/layout/LinedList"/>
    <dgm:cxn modelId="{763BCCF0-04EE-4207-A863-655A0A432927}" srcId="{052BDE81-2645-493D-9D10-3F6E56466CFC}" destId="{6B6B9C6E-7546-4067-B5E6-83A7CA8E47FA}" srcOrd="1" destOrd="0" parTransId="{084FD10F-DF0A-48F2-B52D-612F380473BB}" sibTransId="{7C2EFAF3-B04D-41FD-83BB-5D295B9F1905}"/>
    <dgm:cxn modelId="{44E1F50A-1F80-4206-A8C8-BDF69FEE54BB}" type="presParOf" srcId="{CF26B434-BF70-4133-B491-DBC0A8EA3D99}" destId="{C59EA7E0-293D-4AE0-945E-21628EF7EE8C}" srcOrd="0" destOrd="0" presId="urn:microsoft.com/office/officeart/2008/layout/LinedList"/>
    <dgm:cxn modelId="{DC3CB448-E562-4A50-A0EA-9FC8493D8D79}" type="presParOf" srcId="{CF26B434-BF70-4133-B491-DBC0A8EA3D99}" destId="{08529669-98B8-46CA-AF6E-EC395226CA40}" srcOrd="1" destOrd="0" presId="urn:microsoft.com/office/officeart/2008/layout/LinedList"/>
    <dgm:cxn modelId="{96645BC3-3CC1-4743-B80D-BDE79981BDD4}" type="presParOf" srcId="{08529669-98B8-46CA-AF6E-EC395226CA40}" destId="{A44EDB0B-E572-42BE-A7F5-7F71C85A6470}" srcOrd="0" destOrd="0" presId="urn:microsoft.com/office/officeart/2008/layout/LinedList"/>
    <dgm:cxn modelId="{BDBF2887-94D8-4049-A872-B66F8EFB51E3}" type="presParOf" srcId="{08529669-98B8-46CA-AF6E-EC395226CA40}" destId="{8FC936E4-2ECC-49B9-8363-6A4EE4125FB2}" srcOrd="1" destOrd="0" presId="urn:microsoft.com/office/officeart/2008/layout/LinedList"/>
    <dgm:cxn modelId="{9E8B0B4A-D1E8-4383-A51B-10B92E97B88E}" type="presParOf" srcId="{8FC936E4-2ECC-49B9-8363-6A4EE4125FB2}" destId="{77C0A3D5-9BB2-47E1-9F2D-C855CC3BB9E7}" srcOrd="0" destOrd="0" presId="urn:microsoft.com/office/officeart/2008/layout/LinedList"/>
    <dgm:cxn modelId="{AD5DEAF5-446E-45DE-B8C8-22D4B4D838B9}" type="presParOf" srcId="{8FC936E4-2ECC-49B9-8363-6A4EE4125FB2}" destId="{EE43E81A-9924-4AD4-8051-71B819F63EF2}" srcOrd="1" destOrd="0" presId="urn:microsoft.com/office/officeart/2008/layout/LinedList"/>
    <dgm:cxn modelId="{30E8799F-6A8B-454F-8DB0-6B1D49FDCB55}" type="presParOf" srcId="{EE43E81A-9924-4AD4-8051-71B819F63EF2}" destId="{DEE50D51-D6E0-451C-ACDB-01E6EDB59849}" srcOrd="0" destOrd="0" presId="urn:microsoft.com/office/officeart/2008/layout/LinedList"/>
    <dgm:cxn modelId="{757F0E5E-7C93-4907-9800-19B567FC56F5}" type="presParOf" srcId="{EE43E81A-9924-4AD4-8051-71B819F63EF2}" destId="{58EB40F4-5A64-4E87-B9CE-5E6A7243D4F7}" srcOrd="1" destOrd="0" presId="urn:microsoft.com/office/officeart/2008/layout/LinedList"/>
    <dgm:cxn modelId="{493635BB-409D-4830-9AE4-D6AC62B8FEF8}" type="presParOf" srcId="{EE43E81A-9924-4AD4-8051-71B819F63EF2}" destId="{995466D8-8B21-45EF-AB77-6C2B34E0644C}" srcOrd="2" destOrd="0" presId="urn:microsoft.com/office/officeart/2008/layout/LinedList"/>
    <dgm:cxn modelId="{41F9DB0F-666C-4637-ACF7-F0B1FC9F602F}" type="presParOf" srcId="{8FC936E4-2ECC-49B9-8363-6A4EE4125FB2}" destId="{2BC76CE8-E957-4083-8193-CAF1007A2D7B}" srcOrd="2" destOrd="0" presId="urn:microsoft.com/office/officeart/2008/layout/LinedList"/>
    <dgm:cxn modelId="{88E30A39-7B1B-41EC-9336-871397511162}" type="presParOf" srcId="{8FC936E4-2ECC-49B9-8363-6A4EE4125FB2}" destId="{5C45C9A5-4440-461C-99CE-53327A873140}" srcOrd="3" destOrd="0" presId="urn:microsoft.com/office/officeart/2008/layout/LinedList"/>
    <dgm:cxn modelId="{4658A75F-98A8-42A7-ADFF-57D7F864E1FF}" type="presParOf" srcId="{8FC936E4-2ECC-49B9-8363-6A4EE4125FB2}" destId="{304A7BD8-A3D8-46A4-B9F8-404F7621A864}" srcOrd="4" destOrd="0" presId="urn:microsoft.com/office/officeart/2008/layout/LinedList"/>
    <dgm:cxn modelId="{7B2B5BA8-9406-4719-88D8-D500C5EDD594}" type="presParOf" srcId="{304A7BD8-A3D8-46A4-B9F8-404F7621A864}" destId="{9505210A-6A56-4A17-A217-4653E57BAED7}" srcOrd="0" destOrd="0" presId="urn:microsoft.com/office/officeart/2008/layout/LinedList"/>
    <dgm:cxn modelId="{5DFD977C-342C-411E-9541-F0A2A06D2590}" type="presParOf" srcId="{304A7BD8-A3D8-46A4-B9F8-404F7621A864}" destId="{4B09761B-F7BE-4FEE-9337-057CDA27EC0D}" srcOrd="1" destOrd="0" presId="urn:microsoft.com/office/officeart/2008/layout/LinedList"/>
    <dgm:cxn modelId="{770F59F1-F470-44D9-8525-E48D6E388D55}" type="presParOf" srcId="{304A7BD8-A3D8-46A4-B9F8-404F7621A864}" destId="{FC6E7446-85D5-49B3-B01D-5C1776870928}" srcOrd="2" destOrd="0" presId="urn:microsoft.com/office/officeart/2008/layout/LinedList"/>
    <dgm:cxn modelId="{791F948A-6186-44FE-AE52-EEBAADFD6778}" type="presParOf" srcId="{8FC936E4-2ECC-49B9-8363-6A4EE4125FB2}" destId="{22146AE9-9963-44EC-B7FB-7671F3F61FA5}" srcOrd="5" destOrd="0" presId="urn:microsoft.com/office/officeart/2008/layout/LinedList"/>
    <dgm:cxn modelId="{057A6DC0-EE79-42D1-A09A-FBC5B240685E}" type="presParOf" srcId="{8FC936E4-2ECC-49B9-8363-6A4EE4125FB2}" destId="{56843FE3-5964-4463-B824-6DC04910B989}" srcOrd="6" destOrd="0" presId="urn:microsoft.com/office/officeart/2008/layout/LinedList"/>
    <dgm:cxn modelId="{906D8AFC-BD9F-4E17-BB85-CC8CC5E42289}" type="presParOf" srcId="{8FC936E4-2ECC-49B9-8363-6A4EE4125FB2}" destId="{EF3F7E03-0399-462C-93F9-647903120C63}" srcOrd="7" destOrd="0" presId="urn:microsoft.com/office/officeart/2008/layout/LinedList"/>
    <dgm:cxn modelId="{C460F21B-8042-4DBD-88FC-1FA5CF70F65A}" type="presParOf" srcId="{EF3F7E03-0399-462C-93F9-647903120C63}" destId="{A7F9F595-CCEC-43B0-8481-E6197B5B1E2D}" srcOrd="0" destOrd="0" presId="urn:microsoft.com/office/officeart/2008/layout/LinedList"/>
    <dgm:cxn modelId="{B4BB0231-1304-4C5F-AD3C-62F927D55548}" type="presParOf" srcId="{EF3F7E03-0399-462C-93F9-647903120C63}" destId="{924F5C3D-DECD-4175-BB71-BFCF9F01EF94}" srcOrd="1" destOrd="0" presId="urn:microsoft.com/office/officeart/2008/layout/LinedList"/>
    <dgm:cxn modelId="{4B85A0E7-F53D-46F8-AC6E-4D58E07370B1}" type="presParOf" srcId="{EF3F7E03-0399-462C-93F9-647903120C63}" destId="{B65EAC54-2513-4CEB-901E-2686943D14DB}" srcOrd="2" destOrd="0" presId="urn:microsoft.com/office/officeart/2008/layout/LinedList"/>
    <dgm:cxn modelId="{9688C7A1-BE0D-41A8-A9BF-04DFC7327073}" type="presParOf" srcId="{8FC936E4-2ECC-49B9-8363-6A4EE4125FB2}" destId="{28451868-9488-46A0-9AFB-9D1FE0E56743}" srcOrd="8" destOrd="0" presId="urn:microsoft.com/office/officeart/2008/layout/LinedList"/>
    <dgm:cxn modelId="{0A8B3358-AD4D-49AA-B70C-3E4227161443}" type="presParOf" srcId="{8FC936E4-2ECC-49B9-8363-6A4EE4125FB2}" destId="{F6E39807-595C-4C9D-8E49-69705A3D4594}" srcOrd="9" destOrd="0" presId="urn:microsoft.com/office/officeart/2008/layout/LinedList"/>
    <dgm:cxn modelId="{A4016832-5480-42B2-8E4B-A71CDB248375}" type="presParOf" srcId="{8FC936E4-2ECC-49B9-8363-6A4EE4125FB2}" destId="{F47CA812-F850-4206-ACC9-AA144153B246}" srcOrd="10" destOrd="0" presId="urn:microsoft.com/office/officeart/2008/layout/LinedList"/>
    <dgm:cxn modelId="{2FF1F331-982C-4C38-849B-1750BD9EEA37}" type="presParOf" srcId="{F47CA812-F850-4206-ACC9-AA144153B246}" destId="{2E9CB4BD-A6C4-48E2-93ED-0676E67C0686}" srcOrd="0" destOrd="0" presId="urn:microsoft.com/office/officeart/2008/layout/LinedList"/>
    <dgm:cxn modelId="{0DDFF341-A522-4E85-B6C6-69A11F9FC5CA}" type="presParOf" srcId="{F47CA812-F850-4206-ACC9-AA144153B246}" destId="{675F758D-5A7E-40EA-B4B3-10849E15C453}" srcOrd="1" destOrd="0" presId="urn:microsoft.com/office/officeart/2008/layout/LinedList"/>
    <dgm:cxn modelId="{B5250D5C-9935-43DD-8D35-6A82C11B2CA3}" type="presParOf" srcId="{F47CA812-F850-4206-ACC9-AA144153B246}" destId="{4278E577-EA55-4F44-845E-A747778B3F89}" srcOrd="2" destOrd="0" presId="urn:microsoft.com/office/officeart/2008/layout/LinedList"/>
    <dgm:cxn modelId="{81BD3A50-6692-4E56-9FB3-25D66FDE7BF1}" type="presParOf" srcId="{8FC936E4-2ECC-49B9-8363-6A4EE4125FB2}" destId="{F5AEBB7B-4759-4D0F-8C67-833599BC5196}" srcOrd="11" destOrd="0" presId="urn:microsoft.com/office/officeart/2008/layout/LinedList"/>
    <dgm:cxn modelId="{EFB9E694-6809-4726-8F1D-48D6D0F1BB2D}" type="presParOf" srcId="{8FC936E4-2ECC-49B9-8363-6A4EE4125FB2}" destId="{54BB76E0-7C1A-458C-B9B1-4FAEAAF3CBC6}" srcOrd="12" destOrd="0" presId="urn:microsoft.com/office/officeart/2008/layout/LinedList"/>
    <dgm:cxn modelId="{621BC946-C85E-454C-986C-EBBD36D342FE}" type="presParOf" srcId="{8FC936E4-2ECC-49B9-8363-6A4EE4125FB2}" destId="{4EB9A868-B384-4F7B-960D-12F94B681E8D}" srcOrd="13" destOrd="0" presId="urn:microsoft.com/office/officeart/2008/layout/LinedList"/>
    <dgm:cxn modelId="{43F68796-92B7-49F9-9EBA-6BF1CCD6049E}" type="presParOf" srcId="{4EB9A868-B384-4F7B-960D-12F94B681E8D}" destId="{BDE48F82-08F2-43C9-BF06-F6FAFB1E4610}" srcOrd="0" destOrd="0" presId="urn:microsoft.com/office/officeart/2008/layout/LinedList"/>
    <dgm:cxn modelId="{B079AB2A-17EB-41C3-8BF1-ABB2383D295F}" type="presParOf" srcId="{4EB9A868-B384-4F7B-960D-12F94B681E8D}" destId="{C43EB636-020C-4B84-A6E9-B49FEE5BD4DE}" srcOrd="1" destOrd="0" presId="urn:microsoft.com/office/officeart/2008/layout/LinedList"/>
    <dgm:cxn modelId="{57401033-213D-47B3-A424-6BA8CA7A942D}" type="presParOf" srcId="{4EB9A868-B384-4F7B-960D-12F94B681E8D}" destId="{735AA2B7-9F77-4453-BB5B-3F49D561FA35}" srcOrd="2" destOrd="0" presId="urn:microsoft.com/office/officeart/2008/layout/LinedList"/>
    <dgm:cxn modelId="{5DB0ACD1-066E-4482-AE89-75C6AF6C6110}" type="presParOf" srcId="{8FC936E4-2ECC-49B9-8363-6A4EE4125FB2}" destId="{39E55B9C-52BD-4622-80AA-77BF32A7226F}" srcOrd="14" destOrd="0" presId="urn:microsoft.com/office/officeart/2008/layout/LinedList"/>
    <dgm:cxn modelId="{1E41C076-A7C9-498B-B193-D566C0B794B1}" type="presParOf" srcId="{8FC936E4-2ECC-49B9-8363-6A4EE4125FB2}" destId="{F24842BB-0F3C-44DC-9081-40A86EC23CE2}" srcOrd="15" destOrd="0" presId="urn:microsoft.com/office/officeart/2008/layout/LinedList"/>
    <dgm:cxn modelId="{FC43E2DE-04E3-4C49-8676-0CBAFDE39C37}" type="presParOf" srcId="{8FC936E4-2ECC-49B9-8363-6A4EE4125FB2}" destId="{61B3348C-EBC3-49FD-A656-B66A4DFCC06F}" srcOrd="16" destOrd="0" presId="urn:microsoft.com/office/officeart/2008/layout/LinedList"/>
    <dgm:cxn modelId="{1D71CF62-790E-442E-87E6-CFA11E9150A6}" type="presParOf" srcId="{61B3348C-EBC3-49FD-A656-B66A4DFCC06F}" destId="{8A17A317-62DC-4E8D-AE49-725DF5D9C86D}" srcOrd="0" destOrd="0" presId="urn:microsoft.com/office/officeart/2008/layout/LinedList"/>
    <dgm:cxn modelId="{43945DD3-355E-4224-897B-4944CEB7CDAF}" type="presParOf" srcId="{61B3348C-EBC3-49FD-A656-B66A4DFCC06F}" destId="{509AA261-6007-43F3-9A88-6F8A0B44EB0C}" srcOrd="1" destOrd="0" presId="urn:microsoft.com/office/officeart/2008/layout/LinedList"/>
    <dgm:cxn modelId="{18D78426-2DFA-424C-AC97-FB0807A0BD77}" type="presParOf" srcId="{61B3348C-EBC3-49FD-A656-B66A4DFCC06F}" destId="{BCBC1D97-760A-4A37-B2AF-E99BD5031C28}" srcOrd="2" destOrd="0" presId="urn:microsoft.com/office/officeart/2008/layout/LinedList"/>
    <dgm:cxn modelId="{319E455D-BF61-43AB-A101-0BA416D4A82B}" type="presParOf" srcId="{8FC936E4-2ECC-49B9-8363-6A4EE4125FB2}" destId="{DA573E91-6E8C-4A76-897E-B030122950B5}" srcOrd="17" destOrd="0" presId="urn:microsoft.com/office/officeart/2008/layout/LinedList"/>
    <dgm:cxn modelId="{10ECE60A-B8E9-4C85-85A4-6336FE571EC8}" type="presParOf" srcId="{8FC936E4-2ECC-49B9-8363-6A4EE4125FB2}" destId="{C1E429A4-9901-4C1D-916D-EF9012116A10}" srcOrd="18" destOrd="0" presId="urn:microsoft.com/office/officeart/2008/layout/LinedList"/>
    <dgm:cxn modelId="{398C3CD3-4214-4D45-85B2-391AB46EE91E}" type="presParOf" srcId="{8FC936E4-2ECC-49B9-8363-6A4EE4125FB2}" destId="{8BB9801C-69B8-4B76-A8B3-DBE9FF0DE823}" srcOrd="19" destOrd="0" presId="urn:microsoft.com/office/officeart/2008/layout/LinedList"/>
    <dgm:cxn modelId="{40783B70-29D9-4398-850B-ACDD76D522B4}" type="presParOf" srcId="{8BB9801C-69B8-4B76-A8B3-DBE9FF0DE823}" destId="{735B6D75-F761-485C-87E8-BF67E9612B5D}" srcOrd="0" destOrd="0" presId="urn:microsoft.com/office/officeart/2008/layout/LinedList"/>
    <dgm:cxn modelId="{2FE20FC3-A13A-4185-B917-ECA9CA91D494}" type="presParOf" srcId="{8BB9801C-69B8-4B76-A8B3-DBE9FF0DE823}" destId="{50E16317-2882-486D-A52A-D31594FDD685}" srcOrd="1" destOrd="0" presId="urn:microsoft.com/office/officeart/2008/layout/LinedList"/>
    <dgm:cxn modelId="{F7865F0B-A95F-40A6-8B1B-F25955E0DD83}" type="presParOf" srcId="{8BB9801C-69B8-4B76-A8B3-DBE9FF0DE823}" destId="{F7F4840F-0CB4-4080-ABD3-6AC575C65F9C}" srcOrd="2" destOrd="0" presId="urn:microsoft.com/office/officeart/2008/layout/LinedList"/>
    <dgm:cxn modelId="{A02FF9A3-287F-4244-947F-57ACEF7FF248}" type="presParOf" srcId="{8FC936E4-2ECC-49B9-8363-6A4EE4125FB2}" destId="{77BC1D80-C5A4-433A-834A-6A7EE8108DEC}" srcOrd="20" destOrd="0" presId="urn:microsoft.com/office/officeart/2008/layout/LinedList"/>
    <dgm:cxn modelId="{A7E04BC6-60FA-495B-A23A-F81799317C64}" type="presParOf" srcId="{8FC936E4-2ECC-49B9-8363-6A4EE4125FB2}" destId="{6FE9E992-8B1C-4BC6-9C51-E86B992CCA01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CD16AF-DC1C-4EB4-ADF8-7172C6A3CED2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E601D25C-0A27-4B1E-9039-5AE92E94CD4A}">
      <dgm:prSet phldrT="[Tekst]"/>
      <dgm:spPr/>
      <dgm:t>
        <a:bodyPr/>
        <a:lstStyle/>
        <a:p>
          <a:r>
            <a:rPr lang="pl-PL" dirty="0"/>
            <a:t>Podatnik VAT</a:t>
          </a:r>
        </a:p>
      </dgm:t>
    </dgm:pt>
    <dgm:pt modelId="{2A8CB2B0-076A-4A4E-95F0-E6EADAFB2102}" type="parTrans" cxnId="{AF16C12F-0B2F-485D-8814-CDED17E658A0}">
      <dgm:prSet/>
      <dgm:spPr/>
      <dgm:t>
        <a:bodyPr/>
        <a:lstStyle/>
        <a:p>
          <a:endParaRPr lang="pl-PL"/>
        </a:p>
      </dgm:t>
    </dgm:pt>
    <dgm:pt modelId="{1A2404DE-7831-46BD-8758-2F85649B1986}" type="sibTrans" cxnId="{AF16C12F-0B2F-485D-8814-CDED17E658A0}">
      <dgm:prSet/>
      <dgm:spPr/>
      <dgm:t>
        <a:bodyPr/>
        <a:lstStyle/>
        <a:p>
          <a:endParaRPr lang="pl-PL"/>
        </a:p>
      </dgm:t>
    </dgm:pt>
    <dgm:pt modelId="{EA2D16ED-0F0A-436D-9EDE-9978316566B0}">
      <dgm:prSet phldrT="[Tekst]"/>
      <dgm:spPr/>
      <dgm:t>
        <a:bodyPr/>
        <a:lstStyle/>
        <a:p>
          <a:r>
            <a:rPr lang="pl-PL" dirty="0"/>
            <a:t>Czynny </a:t>
          </a:r>
        </a:p>
      </dgm:t>
    </dgm:pt>
    <dgm:pt modelId="{1381C789-4D96-4C1D-A700-5874C91F16CC}" type="parTrans" cxnId="{A4AE56CD-94FA-4573-969F-C07392B131BC}">
      <dgm:prSet/>
      <dgm:spPr/>
      <dgm:t>
        <a:bodyPr/>
        <a:lstStyle/>
        <a:p>
          <a:endParaRPr lang="pl-PL"/>
        </a:p>
      </dgm:t>
    </dgm:pt>
    <dgm:pt modelId="{B4411A87-9D7D-4EA2-B61E-AFE8D23609A6}" type="sibTrans" cxnId="{A4AE56CD-94FA-4573-969F-C07392B131BC}">
      <dgm:prSet/>
      <dgm:spPr/>
      <dgm:t>
        <a:bodyPr/>
        <a:lstStyle/>
        <a:p>
          <a:endParaRPr lang="pl-PL"/>
        </a:p>
      </dgm:t>
    </dgm:pt>
    <dgm:pt modelId="{DBE17EFE-48F6-4ED6-82AA-D3C2E18AEEAA}">
      <dgm:prSet phldrT="[Tekst]"/>
      <dgm:spPr/>
      <dgm:t>
        <a:bodyPr/>
        <a:lstStyle/>
        <a:p>
          <a:r>
            <a:rPr lang="pl-PL" dirty="0"/>
            <a:t>zwolniony</a:t>
          </a:r>
        </a:p>
      </dgm:t>
    </dgm:pt>
    <dgm:pt modelId="{C9B8A687-1364-4096-978E-3FFCFEAF4AB0}" type="parTrans" cxnId="{F6A7E4B5-027D-47B4-9755-8332F98C782F}">
      <dgm:prSet/>
      <dgm:spPr/>
      <dgm:t>
        <a:bodyPr/>
        <a:lstStyle/>
        <a:p>
          <a:endParaRPr lang="pl-PL"/>
        </a:p>
      </dgm:t>
    </dgm:pt>
    <dgm:pt modelId="{C4AF3D34-2382-4709-87F4-080488505E3B}" type="sibTrans" cxnId="{F6A7E4B5-027D-47B4-9755-8332F98C782F}">
      <dgm:prSet/>
      <dgm:spPr/>
      <dgm:t>
        <a:bodyPr/>
        <a:lstStyle/>
        <a:p>
          <a:endParaRPr lang="pl-PL"/>
        </a:p>
      </dgm:t>
    </dgm:pt>
    <dgm:pt modelId="{06F69598-6591-4D2B-9214-9DA6CB469C1C}">
      <dgm:prSet phldrT="[Tekst]"/>
      <dgm:spPr/>
      <dgm:t>
        <a:bodyPr/>
        <a:lstStyle/>
        <a:p>
          <a:r>
            <a:rPr lang="pl-PL" dirty="0"/>
            <a:t>podmiotowo</a:t>
          </a:r>
        </a:p>
      </dgm:t>
    </dgm:pt>
    <dgm:pt modelId="{0FAD7865-3124-4C7B-9F8D-D3F9EA9075DF}" type="parTrans" cxnId="{7F9E0AE7-4CA2-4F09-A40C-F22E1F08DFDD}">
      <dgm:prSet/>
      <dgm:spPr/>
      <dgm:t>
        <a:bodyPr/>
        <a:lstStyle/>
        <a:p>
          <a:endParaRPr lang="pl-PL"/>
        </a:p>
      </dgm:t>
    </dgm:pt>
    <dgm:pt modelId="{C466A600-EE53-427E-A5CE-13AEFC787080}" type="sibTrans" cxnId="{7F9E0AE7-4CA2-4F09-A40C-F22E1F08DFDD}">
      <dgm:prSet/>
      <dgm:spPr/>
      <dgm:t>
        <a:bodyPr/>
        <a:lstStyle/>
        <a:p>
          <a:endParaRPr lang="pl-PL"/>
        </a:p>
      </dgm:t>
    </dgm:pt>
    <dgm:pt modelId="{3F8A1C03-9789-4844-8E73-B3C11250C7E1}">
      <dgm:prSet/>
      <dgm:spPr/>
      <dgm:t>
        <a:bodyPr/>
        <a:lstStyle/>
        <a:p>
          <a:r>
            <a:rPr lang="pl-PL" dirty="0"/>
            <a:t>przedmiotowo</a:t>
          </a:r>
        </a:p>
      </dgm:t>
    </dgm:pt>
    <dgm:pt modelId="{D311CBD0-5C55-4698-B4A9-9FFC29AC772A}" type="parTrans" cxnId="{EC1D707B-A62F-4DE9-82A2-A547C31D819B}">
      <dgm:prSet/>
      <dgm:spPr/>
      <dgm:t>
        <a:bodyPr/>
        <a:lstStyle/>
        <a:p>
          <a:endParaRPr lang="pl-PL"/>
        </a:p>
      </dgm:t>
    </dgm:pt>
    <dgm:pt modelId="{D893BE3C-B088-4189-B5B2-8FED6D791BF0}" type="sibTrans" cxnId="{EC1D707B-A62F-4DE9-82A2-A547C31D819B}">
      <dgm:prSet/>
      <dgm:spPr/>
      <dgm:t>
        <a:bodyPr/>
        <a:lstStyle/>
        <a:p>
          <a:endParaRPr lang="pl-PL"/>
        </a:p>
      </dgm:t>
    </dgm:pt>
    <dgm:pt modelId="{0F31C9CA-D5DF-40AC-955D-A7DBF7367E47}">
      <dgm:prSet/>
      <dgm:spPr/>
      <dgm:t>
        <a:bodyPr/>
        <a:lstStyle/>
        <a:p>
          <a:r>
            <a:rPr lang="pl-PL" dirty="0"/>
            <a:t>podmiotowo-przedmiotowe</a:t>
          </a:r>
        </a:p>
      </dgm:t>
    </dgm:pt>
    <dgm:pt modelId="{F92AE70F-920F-4FF8-9FB5-BC86935F9BC8}" type="parTrans" cxnId="{483BAB08-1750-49CE-9C26-E692EC758836}">
      <dgm:prSet/>
      <dgm:spPr/>
      <dgm:t>
        <a:bodyPr/>
        <a:lstStyle/>
        <a:p>
          <a:endParaRPr lang="pl-PL"/>
        </a:p>
      </dgm:t>
    </dgm:pt>
    <dgm:pt modelId="{CD21B3CE-A3FD-4CB0-95B5-7DD304777154}" type="sibTrans" cxnId="{483BAB08-1750-49CE-9C26-E692EC758836}">
      <dgm:prSet/>
      <dgm:spPr/>
      <dgm:t>
        <a:bodyPr/>
        <a:lstStyle/>
        <a:p>
          <a:endParaRPr lang="pl-PL"/>
        </a:p>
      </dgm:t>
    </dgm:pt>
    <dgm:pt modelId="{FE77BF3C-7F4C-4B3E-AE3D-B830B117112D}" type="pres">
      <dgm:prSet presAssocID="{E2CD16AF-DC1C-4EB4-ADF8-7172C6A3CE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8BA232-425D-4B9E-AE83-7587B09080E0}" type="pres">
      <dgm:prSet presAssocID="{E601D25C-0A27-4B1E-9039-5AE92E94CD4A}" presName="hierRoot1" presStyleCnt="0"/>
      <dgm:spPr/>
    </dgm:pt>
    <dgm:pt modelId="{F53EA848-0921-4827-BEB4-095A30AFA158}" type="pres">
      <dgm:prSet presAssocID="{E601D25C-0A27-4B1E-9039-5AE92E94CD4A}" presName="composite" presStyleCnt="0"/>
      <dgm:spPr/>
    </dgm:pt>
    <dgm:pt modelId="{23D8C48B-A6B6-4E22-A093-A8486481F20D}" type="pres">
      <dgm:prSet presAssocID="{E601D25C-0A27-4B1E-9039-5AE92E94CD4A}" presName="background" presStyleLbl="node0" presStyleIdx="0" presStyleCnt="1"/>
      <dgm:spPr/>
    </dgm:pt>
    <dgm:pt modelId="{59C8BCBA-0A2B-4411-9949-1195B36E5C58}" type="pres">
      <dgm:prSet presAssocID="{E601D25C-0A27-4B1E-9039-5AE92E94CD4A}" presName="text" presStyleLbl="fgAcc0" presStyleIdx="0" presStyleCnt="1">
        <dgm:presLayoutVars>
          <dgm:chPref val="3"/>
        </dgm:presLayoutVars>
      </dgm:prSet>
      <dgm:spPr/>
    </dgm:pt>
    <dgm:pt modelId="{2EF0E0CA-BADE-4CA9-BEA6-9DB36A5ACA07}" type="pres">
      <dgm:prSet presAssocID="{E601D25C-0A27-4B1E-9039-5AE92E94CD4A}" presName="hierChild2" presStyleCnt="0"/>
      <dgm:spPr/>
    </dgm:pt>
    <dgm:pt modelId="{8D4A2559-6AAC-4964-951B-FEC1A16A17E7}" type="pres">
      <dgm:prSet presAssocID="{1381C789-4D96-4C1D-A700-5874C91F16CC}" presName="Name10" presStyleLbl="parChTrans1D2" presStyleIdx="0" presStyleCnt="2"/>
      <dgm:spPr/>
    </dgm:pt>
    <dgm:pt modelId="{35948D13-D5A1-4D65-8449-3BC6868D6760}" type="pres">
      <dgm:prSet presAssocID="{EA2D16ED-0F0A-436D-9EDE-9978316566B0}" presName="hierRoot2" presStyleCnt="0"/>
      <dgm:spPr/>
    </dgm:pt>
    <dgm:pt modelId="{C77EFAA3-0EA1-4FD6-854D-2A542F7D162E}" type="pres">
      <dgm:prSet presAssocID="{EA2D16ED-0F0A-436D-9EDE-9978316566B0}" presName="composite2" presStyleCnt="0"/>
      <dgm:spPr/>
    </dgm:pt>
    <dgm:pt modelId="{F6D49F48-2175-4AED-888F-8B053FC028BA}" type="pres">
      <dgm:prSet presAssocID="{EA2D16ED-0F0A-436D-9EDE-9978316566B0}" presName="background2" presStyleLbl="node2" presStyleIdx="0" presStyleCnt="2"/>
      <dgm:spPr/>
    </dgm:pt>
    <dgm:pt modelId="{51108769-BD6E-48B3-81BC-80188393349A}" type="pres">
      <dgm:prSet presAssocID="{EA2D16ED-0F0A-436D-9EDE-9978316566B0}" presName="text2" presStyleLbl="fgAcc2" presStyleIdx="0" presStyleCnt="2">
        <dgm:presLayoutVars>
          <dgm:chPref val="3"/>
        </dgm:presLayoutVars>
      </dgm:prSet>
      <dgm:spPr/>
    </dgm:pt>
    <dgm:pt modelId="{25A711F3-8DDA-4AFE-BDCD-BD2F71D40271}" type="pres">
      <dgm:prSet presAssocID="{EA2D16ED-0F0A-436D-9EDE-9978316566B0}" presName="hierChild3" presStyleCnt="0"/>
      <dgm:spPr/>
    </dgm:pt>
    <dgm:pt modelId="{962F44EB-76FF-45A0-809E-567BC7AAE423}" type="pres">
      <dgm:prSet presAssocID="{C9B8A687-1364-4096-978E-3FFCFEAF4AB0}" presName="Name10" presStyleLbl="parChTrans1D2" presStyleIdx="1" presStyleCnt="2"/>
      <dgm:spPr/>
    </dgm:pt>
    <dgm:pt modelId="{D928EA8B-2E19-4D0B-98F7-A1731CC9E2F0}" type="pres">
      <dgm:prSet presAssocID="{DBE17EFE-48F6-4ED6-82AA-D3C2E18AEEAA}" presName="hierRoot2" presStyleCnt="0"/>
      <dgm:spPr/>
    </dgm:pt>
    <dgm:pt modelId="{37313543-CB23-4D35-9EF4-562EC230764C}" type="pres">
      <dgm:prSet presAssocID="{DBE17EFE-48F6-4ED6-82AA-D3C2E18AEEAA}" presName="composite2" presStyleCnt="0"/>
      <dgm:spPr/>
    </dgm:pt>
    <dgm:pt modelId="{CBC22695-86DA-4A43-A281-319895DC0551}" type="pres">
      <dgm:prSet presAssocID="{DBE17EFE-48F6-4ED6-82AA-D3C2E18AEEAA}" presName="background2" presStyleLbl="node2" presStyleIdx="1" presStyleCnt="2"/>
      <dgm:spPr/>
    </dgm:pt>
    <dgm:pt modelId="{D1DBFC79-A35D-4395-9FB4-BF1B2ABFE224}" type="pres">
      <dgm:prSet presAssocID="{DBE17EFE-48F6-4ED6-82AA-D3C2E18AEEAA}" presName="text2" presStyleLbl="fgAcc2" presStyleIdx="1" presStyleCnt="2">
        <dgm:presLayoutVars>
          <dgm:chPref val="3"/>
        </dgm:presLayoutVars>
      </dgm:prSet>
      <dgm:spPr/>
    </dgm:pt>
    <dgm:pt modelId="{F6283284-2F26-4DE8-904E-36765023A6AE}" type="pres">
      <dgm:prSet presAssocID="{DBE17EFE-48F6-4ED6-82AA-D3C2E18AEEAA}" presName="hierChild3" presStyleCnt="0"/>
      <dgm:spPr/>
    </dgm:pt>
    <dgm:pt modelId="{CD9A02AB-F0FA-4EEE-9F8E-327A62C43A2E}" type="pres">
      <dgm:prSet presAssocID="{0FAD7865-3124-4C7B-9F8D-D3F9EA9075DF}" presName="Name17" presStyleLbl="parChTrans1D3" presStyleIdx="0" presStyleCnt="3"/>
      <dgm:spPr/>
    </dgm:pt>
    <dgm:pt modelId="{AE0AB09D-4D18-4646-B132-178E6CFE3207}" type="pres">
      <dgm:prSet presAssocID="{06F69598-6591-4D2B-9214-9DA6CB469C1C}" presName="hierRoot3" presStyleCnt="0"/>
      <dgm:spPr/>
    </dgm:pt>
    <dgm:pt modelId="{18E7C4E8-FE66-46BC-883C-D0597AD1C3A9}" type="pres">
      <dgm:prSet presAssocID="{06F69598-6591-4D2B-9214-9DA6CB469C1C}" presName="composite3" presStyleCnt="0"/>
      <dgm:spPr/>
    </dgm:pt>
    <dgm:pt modelId="{F874E6EB-F1DA-4B4B-B079-18233028831F}" type="pres">
      <dgm:prSet presAssocID="{06F69598-6591-4D2B-9214-9DA6CB469C1C}" presName="background3" presStyleLbl="node3" presStyleIdx="0" presStyleCnt="3"/>
      <dgm:spPr/>
    </dgm:pt>
    <dgm:pt modelId="{3BB3E6FF-C329-48FD-9E43-DAE4607C19F5}" type="pres">
      <dgm:prSet presAssocID="{06F69598-6591-4D2B-9214-9DA6CB469C1C}" presName="text3" presStyleLbl="fgAcc3" presStyleIdx="0" presStyleCnt="3">
        <dgm:presLayoutVars>
          <dgm:chPref val="3"/>
        </dgm:presLayoutVars>
      </dgm:prSet>
      <dgm:spPr/>
    </dgm:pt>
    <dgm:pt modelId="{C175BE8F-28A9-4AA5-895B-1DE202EE4114}" type="pres">
      <dgm:prSet presAssocID="{06F69598-6591-4D2B-9214-9DA6CB469C1C}" presName="hierChild4" presStyleCnt="0"/>
      <dgm:spPr/>
    </dgm:pt>
    <dgm:pt modelId="{F3437018-8BD6-4EA9-BB55-2118E0ED44F4}" type="pres">
      <dgm:prSet presAssocID="{D311CBD0-5C55-4698-B4A9-9FFC29AC772A}" presName="Name17" presStyleLbl="parChTrans1D3" presStyleIdx="1" presStyleCnt="3"/>
      <dgm:spPr/>
    </dgm:pt>
    <dgm:pt modelId="{CF7246E3-2AF7-4A67-93EC-9F06F25103F4}" type="pres">
      <dgm:prSet presAssocID="{3F8A1C03-9789-4844-8E73-B3C11250C7E1}" presName="hierRoot3" presStyleCnt="0"/>
      <dgm:spPr/>
    </dgm:pt>
    <dgm:pt modelId="{F1986425-0E24-4D67-AE19-9A2020435BEF}" type="pres">
      <dgm:prSet presAssocID="{3F8A1C03-9789-4844-8E73-B3C11250C7E1}" presName="composite3" presStyleCnt="0"/>
      <dgm:spPr/>
    </dgm:pt>
    <dgm:pt modelId="{3A55EB58-0B5C-408F-B4DC-F41DB81547CC}" type="pres">
      <dgm:prSet presAssocID="{3F8A1C03-9789-4844-8E73-B3C11250C7E1}" presName="background3" presStyleLbl="node3" presStyleIdx="1" presStyleCnt="3"/>
      <dgm:spPr/>
    </dgm:pt>
    <dgm:pt modelId="{286D98EC-DE09-4EB1-9CB1-FDD8E58EE645}" type="pres">
      <dgm:prSet presAssocID="{3F8A1C03-9789-4844-8E73-B3C11250C7E1}" presName="text3" presStyleLbl="fgAcc3" presStyleIdx="1" presStyleCnt="3">
        <dgm:presLayoutVars>
          <dgm:chPref val="3"/>
        </dgm:presLayoutVars>
      </dgm:prSet>
      <dgm:spPr/>
    </dgm:pt>
    <dgm:pt modelId="{45ED5C8B-9739-47C0-8049-8992B16E4586}" type="pres">
      <dgm:prSet presAssocID="{3F8A1C03-9789-4844-8E73-B3C11250C7E1}" presName="hierChild4" presStyleCnt="0"/>
      <dgm:spPr/>
    </dgm:pt>
    <dgm:pt modelId="{B2933D8D-CB13-407B-A003-D82447873EF8}" type="pres">
      <dgm:prSet presAssocID="{F92AE70F-920F-4FF8-9FB5-BC86935F9BC8}" presName="Name17" presStyleLbl="parChTrans1D3" presStyleIdx="2" presStyleCnt="3"/>
      <dgm:spPr/>
    </dgm:pt>
    <dgm:pt modelId="{2BA9204E-2071-47B6-8104-28E4E570CE87}" type="pres">
      <dgm:prSet presAssocID="{0F31C9CA-D5DF-40AC-955D-A7DBF7367E47}" presName="hierRoot3" presStyleCnt="0"/>
      <dgm:spPr/>
    </dgm:pt>
    <dgm:pt modelId="{0F4EB1F8-3395-4685-B765-6DDCDB52427A}" type="pres">
      <dgm:prSet presAssocID="{0F31C9CA-D5DF-40AC-955D-A7DBF7367E47}" presName="composite3" presStyleCnt="0"/>
      <dgm:spPr/>
    </dgm:pt>
    <dgm:pt modelId="{E8445336-55E2-43CC-806C-AF5009081165}" type="pres">
      <dgm:prSet presAssocID="{0F31C9CA-D5DF-40AC-955D-A7DBF7367E47}" presName="background3" presStyleLbl="node3" presStyleIdx="2" presStyleCnt="3"/>
      <dgm:spPr/>
    </dgm:pt>
    <dgm:pt modelId="{597D1E8D-8ABA-421E-A9D4-35FB96C3306F}" type="pres">
      <dgm:prSet presAssocID="{0F31C9CA-D5DF-40AC-955D-A7DBF7367E47}" presName="text3" presStyleLbl="fgAcc3" presStyleIdx="2" presStyleCnt="3">
        <dgm:presLayoutVars>
          <dgm:chPref val="3"/>
        </dgm:presLayoutVars>
      </dgm:prSet>
      <dgm:spPr/>
    </dgm:pt>
    <dgm:pt modelId="{C82C9985-DA64-4414-BC84-0779FF3FA036}" type="pres">
      <dgm:prSet presAssocID="{0F31C9CA-D5DF-40AC-955D-A7DBF7367E47}" presName="hierChild4" presStyleCnt="0"/>
      <dgm:spPr/>
    </dgm:pt>
  </dgm:ptLst>
  <dgm:cxnLst>
    <dgm:cxn modelId="{483BAB08-1750-49CE-9C26-E692EC758836}" srcId="{DBE17EFE-48F6-4ED6-82AA-D3C2E18AEEAA}" destId="{0F31C9CA-D5DF-40AC-955D-A7DBF7367E47}" srcOrd="2" destOrd="0" parTransId="{F92AE70F-920F-4FF8-9FB5-BC86935F9BC8}" sibTransId="{CD21B3CE-A3FD-4CB0-95B5-7DD304777154}"/>
    <dgm:cxn modelId="{AF16C12F-0B2F-485D-8814-CDED17E658A0}" srcId="{E2CD16AF-DC1C-4EB4-ADF8-7172C6A3CED2}" destId="{E601D25C-0A27-4B1E-9039-5AE92E94CD4A}" srcOrd="0" destOrd="0" parTransId="{2A8CB2B0-076A-4A4E-95F0-E6EADAFB2102}" sibTransId="{1A2404DE-7831-46BD-8758-2F85649B1986}"/>
    <dgm:cxn modelId="{2CC8E245-CBAE-441F-A725-1EC8DA939809}" type="presOf" srcId="{F92AE70F-920F-4FF8-9FB5-BC86935F9BC8}" destId="{B2933D8D-CB13-407B-A003-D82447873EF8}" srcOrd="0" destOrd="0" presId="urn:microsoft.com/office/officeart/2005/8/layout/hierarchy1"/>
    <dgm:cxn modelId="{B1C88E75-5E56-47CC-A0AD-E7D8FE41C7DB}" type="presOf" srcId="{3F8A1C03-9789-4844-8E73-B3C11250C7E1}" destId="{286D98EC-DE09-4EB1-9CB1-FDD8E58EE645}" srcOrd="0" destOrd="0" presId="urn:microsoft.com/office/officeart/2005/8/layout/hierarchy1"/>
    <dgm:cxn modelId="{EC1D707B-A62F-4DE9-82A2-A547C31D819B}" srcId="{DBE17EFE-48F6-4ED6-82AA-D3C2E18AEEAA}" destId="{3F8A1C03-9789-4844-8E73-B3C11250C7E1}" srcOrd="1" destOrd="0" parTransId="{D311CBD0-5C55-4698-B4A9-9FFC29AC772A}" sibTransId="{D893BE3C-B088-4189-B5B2-8FED6D791BF0}"/>
    <dgm:cxn modelId="{D0E8347C-6612-4B43-9111-743C9F4C1E5A}" type="presOf" srcId="{0F31C9CA-D5DF-40AC-955D-A7DBF7367E47}" destId="{597D1E8D-8ABA-421E-A9D4-35FB96C3306F}" srcOrd="0" destOrd="0" presId="urn:microsoft.com/office/officeart/2005/8/layout/hierarchy1"/>
    <dgm:cxn modelId="{ADCB9884-E495-4F09-B8D9-97E99A5FBC30}" type="presOf" srcId="{0FAD7865-3124-4C7B-9F8D-D3F9EA9075DF}" destId="{CD9A02AB-F0FA-4EEE-9F8E-327A62C43A2E}" srcOrd="0" destOrd="0" presId="urn:microsoft.com/office/officeart/2005/8/layout/hierarchy1"/>
    <dgm:cxn modelId="{6FF231A2-8099-406F-8C4B-8635D781664E}" type="presOf" srcId="{DBE17EFE-48F6-4ED6-82AA-D3C2E18AEEAA}" destId="{D1DBFC79-A35D-4395-9FB4-BF1B2ABFE224}" srcOrd="0" destOrd="0" presId="urn:microsoft.com/office/officeart/2005/8/layout/hierarchy1"/>
    <dgm:cxn modelId="{46D6FFAA-FBA8-42A7-9A04-37DFCD1BDE63}" type="presOf" srcId="{1381C789-4D96-4C1D-A700-5874C91F16CC}" destId="{8D4A2559-6AAC-4964-951B-FEC1A16A17E7}" srcOrd="0" destOrd="0" presId="urn:microsoft.com/office/officeart/2005/8/layout/hierarchy1"/>
    <dgm:cxn modelId="{F6A7E4B5-027D-47B4-9755-8332F98C782F}" srcId="{E601D25C-0A27-4B1E-9039-5AE92E94CD4A}" destId="{DBE17EFE-48F6-4ED6-82AA-D3C2E18AEEAA}" srcOrd="1" destOrd="0" parTransId="{C9B8A687-1364-4096-978E-3FFCFEAF4AB0}" sibTransId="{C4AF3D34-2382-4709-87F4-080488505E3B}"/>
    <dgm:cxn modelId="{306527C1-997B-41D1-B47C-94BA5C2FB60D}" type="presOf" srcId="{E601D25C-0A27-4B1E-9039-5AE92E94CD4A}" destId="{59C8BCBA-0A2B-4411-9949-1195B36E5C58}" srcOrd="0" destOrd="0" presId="urn:microsoft.com/office/officeart/2005/8/layout/hierarchy1"/>
    <dgm:cxn modelId="{D15F7CC7-F134-4401-A885-7DDF5CE26C52}" type="presOf" srcId="{E2CD16AF-DC1C-4EB4-ADF8-7172C6A3CED2}" destId="{FE77BF3C-7F4C-4B3E-AE3D-B830B117112D}" srcOrd="0" destOrd="0" presId="urn:microsoft.com/office/officeart/2005/8/layout/hierarchy1"/>
    <dgm:cxn modelId="{A4AE56CD-94FA-4573-969F-C07392B131BC}" srcId="{E601D25C-0A27-4B1E-9039-5AE92E94CD4A}" destId="{EA2D16ED-0F0A-436D-9EDE-9978316566B0}" srcOrd="0" destOrd="0" parTransId="{1381C789-4D96-4C1D-A700-5874C91F16CC}" sibTransId="{B4411A87-9D7D-4EA2-B61E-AFE8D23609A6}"/>
    <dgm:cxn modelId="{3C9AB8CF-1375-41AB-A381-33DB915CEBCB}" type="presOf" srcId="{06F69598-6591-4D2B-9214-9DA6CB469C1C}" destId="{3BB3E6FF-C329-48FD-9E43-DAE4607C19F5}" srcOrd="0" destOrd="0" presId="urn:microsoft.com/office/officeart/2005/8/layout/hierarchy1"/>
    <dgm:cxn modelId="{7F3C67D5-CBB7-472A-AFA3-3F927843A56C}" type="presOf" srcId="{EA2D16ED-0F0A-436D-9EDE-9978316566B0}" destId="{51108769-BD6E-48B3-81BC-80188393349A}" srcOrd="0" destOrd="0" presId="urn:microsoft.com/office/officeart/2005/8/layout/hierarchy1"/>
    <dgm:cxn modelId="{F5304DDD-2E03-44D3-8888-D082ABF6890B}" type="presOf" srcId="{C9B8A687-1364-4096-978E-3FFCFEAF4AB0}" destId="{962F44EB-76FF-45A0-809E-567BC7AAE423}" srcOrd="0" destOrd="0" presId="urn:microsoft.com/office/officeart/2005/8/layout/hierarchy1"/>
    <dgm:cxn modelId="{683EDCE2-8E1F-4633-815C-7B51156E3CC2}" type="presOf" srcId="{D311CBD0-5C55-4698-B4A9-9FFC29AC772A}" destId="{F3437018-8BD6-4EA9-BB55-2118E0ED44F4}" srcOrd="0" destOrd="0" presId="urn:microsoft.com/office/officeart/2005/8/layout/hierarchy1"/>
    <dgm:cxn modelId="{7F9E0AE7-4CA2-4F09-A40C-F22E1F08DFDD}" srcId="{DBE17EFE-48F6-4ED6-82AA-D3C2E18AEEAA}" destId="{06F69598-6591-4D2B-9214-9DA6CB469C1C}" srcOrd="0" destOrd="0" parTransId="{0FAD7865-3124-4C7B-9F8D-D3F9EA9075DF}" sibTransId="{C466A600-EE53-427E-A5CE-13AEFC787080}"/>
    <dgm:cxn modelId="{7219BF74-598A-4E70-B3C9-02BA888195F0}" type="presParOf" srcId="{FE77BF3C-7F4C-4B3E-AE3D-B830B117112D}" destId="{6B8BA232-425D-4B9E-AE83-7587B09080E0}" srcOrd="0" destOrd="0" presId="urn:microsoft.com/office/officeart/2005/8/layout/hierarchy1"/>
    <dgm:cxn modelId="{55E256A1-28D1-4E40-9F65-EEE68572E57E}" type="presParOf" srcId="{6B8BA232-425D-4B9E-AE83-7587B09080E0}" destId="{F53EA848-0921-4827-BEB4-095A30AFA158}" srcOrd="0" destOrd="0" presId="urn:microsoft.com/office/officeart/2005/8/layout/hierarchy1"/>
    <dgm:cxn modelId="{F5BEEA00-FA2E-4F66-9776-DB1DBEB57F52}" type="presParOf" srcId="{F53EA848-0921-4827-BEB4-095A30AFA158}" destId="{23D8C48B-A6B6-4E22-A093-A8486481F20D}" srcOrd="0" destOrd="0" presId="urn:microsoft.com/office/officeart/2005/8/layout/hierarchy1"/>
    <dgm:cxn modelId="{8F4EC87D-2B31-487D-90B9-6DF6A984BB6C}" type="presParOf" srcId="{F53EA848-0921-4827-BEB4-095A30AFA158}" destId="{59C8BCBA-0A2B-4411-9949-1195B36E5C58}" srcOrd="1" destOrd="0" presId="urn:microsoft.com/office/officeart/2005/8/layout/hierarchy1"/>
    <dgm:cxn modelId="{AE5FC238-1C5E-4373-97AA-EC916F9A9CA8}" type="presParOf" srcId="{6B8BA232-425D-4B9E-AE83-7587B09080E0}" destId="{2EF0E0CA-BADE-4CA9-BEA6-9DB36A5ACA07}" srcOrd="1" destOrd="0" presId="urn:microsoft.com/office/officeart/2005/8/layout/hierarchy1"/>
    <dgm:cxn modelId="{7CB4B6AE-8F0D-4CBD-A994-4F17CF6D51EE}" type="presParOf" srcId="{2EF0E0CA-BADE-4CA9-BEA6-9DB36A5ACA07}" destId="{8D4A2559-6AAC-4964-951B-FEC1A16A17E7}" srcOrd="0" destOrd="0" presId="urn:microsoft.com/office/officeart/2005/8/layout/hierarchy1"/>
    <dgm:cxn modelId="{DFE43ACC-C2D8-4283-8B3D-161A8D41EAC2}" type="presParOf" srcId="{2EF0E0CA-BADE-4CA9-BEA6-9DB36A5ACA07}" destId="{35948D13-D5A1-4D65-8449-3BC6868D6760}" srcOrd="1" destOrd="0" presId="urn:microsoft.com/office/officeart/2005/8/layout/hierarchy1"/>
    <dgm:cxn modelId="{178C2E33-F48C-4F9C-9820-9F58DF8223D8}" type="presParOf" srcId="{35948D13-D5A1-4D65-8449-3BC6868D6760}" destId="{C77EFAA3-0EA1-4FD6-854D-2A542F7D162E}" srcOrd="0" destOrd="0" presId="urn:microsoft.com/office/officeart/2005/8/layout/hierarchy1"/>
    <dgm:cxn modelId="{5040378F-0428-4880-BB52-CF9AF6669DF7}" type="presParOf" srcId="{C77EFAA3-0EA1-4FD6-854D-2A542F7D162E}" destId="{F6D49F48-2175-4AED-888F-8B053FC028BA}" srcOrd="0" destOrd="0" presId="urn:microsoft.com/office/officeart/2005/8/layout/hierarchy1"/>
    <dgm:cxn modelId="{36F0CB13-7F5A-47F8-AD5C-1090F618CA88}" type="presParOf" srcId="{C77EFAA3-0EA1-4FD6-854D-2A542F7D162E}" destId="{51108769-BD6E-48B3-81BC-80188393349A}" srcOrd="1" destOrd="0" presId="urn:microsoft.com/office/officeart/2005/8/layout/hierarchy1"/>
    <dgm:cxn modelId="{2F4BB716-C204-4766-95D1-ABFA870A61C2}" type="presParOf" srcId="{35948D13-D5A1-4D65-8449-3BC6868D6760}" destId="{25A711F3-8DDA-4AFE-BDCD-BD2F71D40271}" srcOrd="1" destOrd="0" presId="urn:microsoft.com/office/officeart/2005/8/layout/hierarchy1"/>
    <dgm:cxn modelId="{601A2983-14AB-4E01-9707-8EFF65DFFDA3}" type="presParOf" srcId="{2EF0E0CA-BADE-4CA9-BEA6-9DB36A5ACA07}" destId="{962F44EB-76FF-45A0-809E-567BC7AAE423}" srcOrd="2" destOrd="0" presId="urn:microsoft.com/office/officeart/2005/8/layout/hierarchy1"/>
    <dgm:cxn modelId="{0B5AB041-B9D5-4D3D-AD62-D3E2B805783D}" type="presParOf" srcId="{2EF0E0CA-BADE-4CA9-BEA6-9DB36A5ACA07}" destId="{D928EA8B-2E19-4D0B-98F7-A1731CC9E2F0}" srcOrd="3" destOrd="0" presId="urn:microsoft.com/office/officeart/2005/8/layout/hierarchy1"/>
    <dgm:cxn modelId="{3110DAF4-4F13-4A1A-9BEC-62B82F8DF6B1}" type="presParOf" srcId="{D928EA8B-2E19-4D0B-98F7-A1731CC9E2F0}" destId="{37313543-CB23-4D35-9EF4-562EC230764C}" srcOrd="0" destOrd="0" presId="urn:microsoft.com/office/officeart/2005/8/layout/hierarchy1"/>
    <dgm:cxn modelId="{E76FEEAF-F18C-4DB5-A794-28CBE592BA47}" type="presParOf" srcId="{37313543-CB23-4D35-9EF4-562EC230764C}" destId="{CBC22695-86DA-4A43-A281-319895DC0551}" srcOrd="0" destOrd="0" presId="urn:microsoft.com/office/officeart/2005/8/layout/hierarchy1"/>
    <dgm:cxn modelId="{D8595305-1387-4B51-B2BD-8A15DF90135E}" type="presParOf" srcId="{37313543-CB23-4D35-9EF4-562EC230764C}" destId="{D1DBFC79-A35D-4395-9FB4-BF1B2ABFE224}" srcOrd="1" destOrd="0" presId="urn:microsoft.com/office/officeart/2005/8/layout/hierarchy1"/>
    <dgm:cxn modelId="{2902A265-CD3E-4188-B1D2-0D7BAC275B87}" type="presParOf" srcId="{D928EA8B-2E19-4D0B-98F7-A1731CC9E2F0}" destId="{F6283284-2F26-4DE8-904E-36765023A6AE}" srcOrd="1" destOrd="0" presId="urn:microsoft.com/office/officeart/2005/8/layout/hierarchy1"/>
    <dgm:cxn modelId="{0DDE746F-C286-4D78-9F03-5EEEF95A5B21}" type="presParOf" srcId="{F6283284-2F26-4DE8-904E-36765023A6AE}" destId="{CD9A02AB-F0FA-4EEE-9F8E-327A62C43A2E}" srcOrd="0" destOrd="0" presId="urn:microsoft.com/office/officeart/2005/8/layout/hierarchy1"/>
    <dgm:cxn modelId="{49DD5024-6E06-4C19-A5B9-4802BCB8498A}" type="presParOf" srcId="{F6283284-2F26-4DE8-904E-36765023A6AE}" destId="{AE0AB09D-4D18-4646-B132-178E6CFE3207}" srcOrd="1" destOrd="0" presId="urn:microsoft.com/office/officeart/2005/8/layout/hierarchy1"/>
    <dgm:cxn modelId="{F7953891-B181-479B-A646-3FBA468FBFAC}" type="presParOf" srcId="{AE0AB09D-4D18-4646-B132-178E6CFE3207}" destId="{18E7C4E8-FE66-46BC-883C-D0597AD1C3A9}" srcOrd="0" destOrd="0" presId="urn:microsoft.com/office/officeart/2005/8/layout/hierarchy1"/>
    <dgm:cxn modelId="{EB2F6BB2-F34B-4FFB-A31C-73744850B08F}" type="presParOf" srcId="{18E7C4E8-FE66-46BC-883C-D0597AD1C3A9}" destId="{F874E6EB-F1DA-4B4B-B079-18233028831F}" srcOrd="0" destOrd="0" presId="urn:microsoft.com/office/officeart/2005/8/layout/hierarchy1"/>
    <dgm:cxn modelId="{C421CCF1-F3A5-40DD-9820-65A350A3195A}" type="presParOf" srcId="{18E7C4E8-FE66-46BC-883C-D0597AD1C3A9}" destId="{3BB3E6FF-C329-48FD-9E43-DAE4607C19F5}" srcOrd="1" destOrd="0" presId="urn:microsoft.com/office/officeart/2005/8/layout/hierarchy1"/>
    <dgm:cxn modelId="{CE478CBE-9EB5-46C3-A142-4FF673AB0CA7}" type="presParOf" srcId="{AE0AB09D-4D18-4646-B132-178E6CFE3207}" destId="{C175BE8F-28A9-4AA5-895B-1DE202EE4114}" srcOrd="1" destOrd="0" presId="urn:microsoft.com/office/officeart/2005/8/layout/hierarchy1"/>
    <dgm:cxn modelId="{70999FBF-A982-4B94-B503-551AC1C4D444}" type="presParOf" srcId="{F6283284-2F26-4DE8-904E-36765023A6AE}" destId="{F3437018-8BD6-4EA9-BB55-2118E0ED44F4}" srcOrd="2" destOrd="0" presId="urn:microsoft.com/office/officeart/2005/8/layout/hierarchy1"/>
    <dgm:cxn modelId="{687D2EFC-04F3-421F-81C5-B5A0427345D7}" type="presParOf" srcId="{F6283284-2F26-4DE8-904E-36765023A6AE}" destId="{CF7246E3-2AF7-4A67-93EC-9F06F25103F4}" srcOrd="3" destOrd="0" presId="urn:microsoft.com/office/officeart/2005/8/layout/hierarchy1"/>
    <dgm:cxn modelId="{FBD2BDB8-CC70-46F0-9B17-7A0B8A2D7861}" type="presParOf" srcId="{CF7246E3-2AF7-4A67-93EC-9F06F25103F4}" destId="{F1986425-0E24-4D67-AE19-9A2020435BEF}" srcOrd="0" destOrd="0" presId="urn:microsoft.com/office/officeart/2005/8/layout/hierarchy1"/>
    <dgm:cxn modelId="{A38E959F-923E-44EB-8CB1-E938865AE0B1}" type="presParOf" srcId="{F1986425-0E24-4D67-AE19-9A2020435BEF}" destId="{3A55EB58-0B5C-408F-B4DC-F41DB81547CC}" srcOrd="0" destOrd="0" presId="urn:microsoft.com/office/officeart/2005/8/layout/hierarchy1"/>
    <dgm:cxn modelId="{3C662845-1DBB-41E8-B885-669A53B6EE64}" type="presParOf" srcId="{F1986425-0E24-4D67-AE19-9A2020435BEF}" destId="{286D98EC-DE09-4EB1-9CB1-FDD8E58EE645}" srcOrd="1" destOrd="0" presId="urn:microsoft.com/office/officeart/2005/8/layout/hierarchy1"/>
    <dgm:cxn modelId="{43032D30-BAE2-4B17-ABCB-C184FF910312}" type="presParOf" srcId="{CF7246E3-2AF7-4A67-93EC-9F06F25103F4}" destId="{45ED5C8B-9739-47C0-8049-8992B16E4586}" srcOrd="1" destOrd="0" presId="urn:microsoft.com/office/officeart/2005/8/layout/hierarchy1"/>
    <dgm:cxn modelId="{4323A582-6F5C-4185-8035-D1CEC6C539F2}" type="presParOf" srcId="{F6283284-2F26-4DE8-904E-36765023A6AE}" destId="{B2933D8D-CB13-407B-A003-D82447873EF8}" srcOrd="4" destOrd="0" presId="urn:microsoft.com/office/officeart/2005/8/layout/hierarchy1"/>
    <dgm:cxn modelId="{95C65640-E253-427F-ACEA-7AEEEB289A57}" type="presParOf" srcId="{F6283284-2F26-4DE8-904E-36765023A6AE}" destId="{2BA9204E-2071-47B6-8104-28E4E570CE87}" srcOrd="5" destOrd="0" presId="urn:microsoft.com/office/officeart/2005/8/layout/hierarchy1"/>
    <dgm:cxn modelId="{DDA07CB7-93C0-4192-994E-E5469E7792D7}" type="presParOf" srcId="{2BA9204E-2071-47B6-8104-28E4E570CE87}" destId="{0F4EB1F8-3395-4685-B765-6DDCDB52427A}" srcOrd="0" destOrd="0" presId="urn:microsoft.com/office/officeart/2005/8/layout/hierarchy1"/>
    <dgm:cxn modelId="{13B1BE4A-0029-4693-8818-BDA63F5760D7}" type="presParOf" srcId="{0F4EB1F8-3395-4685-B765-6DDCDB52427A}" destId="{E8445336-55E2-43CC-806C-AF5009081165}" srcOrd="0" destOrd="0" presId="urn:microsoft.com/office/officeart/2005/8/layout/hierarchy1"/>
    <dgm:cxn modelId="{094F2B23-4A16-4795-82BE-9A42617D321E}" type="presParOf" srcId="{0F4EB1F8-3395-4685-B765-6DDCDB52427A}" destId="{597D1E8D-8ABA-421E-A9D4-35FB96C3306F}" srcOrd="1" destOrd="0" presId="urn:microsoft.com/office/officeart/2005/8/layout/hierarchy1"/>
    <dgm:cxn modelId="{5F46F718-35C5-46B0-9C6F-303CA05DA970}" type="presParOf" srcId="{2BA9204E-2071-47B6-8104-28E4E570CE87}" destId="{C82C9985-DA64-4414-BC84-0779FF3FA0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CD16AF-DC1C-4EB4-ADF8-7172C6A3CED2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E601D25C-0A27-4B1E-9039-5AE92E94CD4A}">
      <dgm:prSet phldrT="[Tekst]"/>
      <dgm:spPr/>
      <dgm:t>
        <a:bodyPr/>
        <a:lstStyle/>
        <a:p>
          <a:r>
            <a:rPr lang="pl-PL" dirty="0"/>
            <a:t>Podatnik VAT</a:t>
          </a:r>
        </a:p>
      </dgm:t>
    </dgm:pt>
    <dgm:pt modelId="{2A8CB2B0-076A-4A4E-95F0-E6EADAFB2102}" type="parTrans" cxnId="{AF16C12F-0B2F-485D-8814-CDED17E658A0}">
      <dgm:prSet/>
      <dgm:spPr/>
      <dgm:t>
        <a:bodyPr/>
        <a:lstStyle/>
        <a:p>
          <a:endParaRPr lang="pl-PL"/>
        </a:p>
      </dgm:t>
    </dgm:pt>
    <dgm:pt modelId="{1A2404DE-7831-46BD-8758-2F85649B1986}" type="sibTrans" cxnId="{AF16C12F-0B2F-485D-8814-CDED17E658A0}">
      <dgm:prSet/>
      <dgm:spPr/>
      <dgm:t>
        <a:bodyPr/>
        <a:lstStyle/>
        <a:p>
          <a:endParaRPr lang="pl-PL"/>
        </a:p>
      </dgm:t>
    </dgm:pt>
    <dgm:pt modelId="{EA2D16ED-0F0A-436D-9EDE-9978316566B0}">
      <dgm:prSet phldrT="[Tekst]"/>
      <dgm:spPr/>
      <dgm:t>
        <a:bodyPr/>
        <a:lstStyle/>
        <a:p>
          <a:r>
            <a:rPr lang="pl-PL" dirty="0"/>
            <a:t>Czynny </a:t>
          </a:r>
        </a:p>
      </dgm:t>
    </dgm:pt>
    <dgm:pt modelId="{1381C789-4D96-4C1D-A700-5874C91F16CC}" type="parTrans" cxnId="{A4AE56CD-94FA-4573-969F-C07392B131BC}">
      <dgm:prSet/>
      <dgm:spPr/>
      <dgm:t>
        <a:bodyPr/>
        <a:lstStyle/>
        <a:p>
          <a:endParaRPr lang="pl-PL"/>
        </a:p>
      </dgm:t>
    </dgm:pt>
    <dgm:pt modelId="{B4411A87-9D7D-4EA2-B61E-AFE8D23609A6}" type="sibTrans" cxnId="{A4AE56CD-94FA-4573-969F-C07392B131BC}">
      <dgm:prSet/>
      <dgm:spPr/>
      <dgm:t>
        <a:bodyPr/>
        <a:lstStyle/>
        <a:p>
          <a:endParaRPr lang="pl-PL"/>
        </a:p>
      </dgm:t>
    </dgm:pt>
    <dgm:pt modelId="{DBE17EFE-48F6-4ED6-82AA-D3C2E18AEEAA}">
      <dgm:prSet phldrT="[Tekst]"/>
      <dgm:spPr/>
      <dgm:t>
        <a:bodyPr/>
        <a:lstStyle/>
        <a:p>
          <a:r>
            <a:rPr lang="pl-PL" dirty="0"/>
            <a:t>zwolniony</a:t>
          </a:r>
        </a:p>
      </dgm:t>
    </dgm:pt>
    <dgm:pt modelId="{C9B8A687-1364-4096-978E-3FFCFEAF4AB0}" type="parTrans" cxnId="{F6A7E4B5-027D-47B4-9755-8332F98C782F}">
      <dgm:prSet/>
      <dgm:spPr/>
      <dgm:t>
        <a:bodyPr/>
        <a:lstStyle/>
        <a:p>
          <a:endParaRPr lang="pl-PL"/>
        </a:p>
      </dgm:t>
    </dgm:pt>
    <dgm:pt modelId="{C4AF3D34-2382-4709-87F4-080488505E3B}" type="sibTrans" cxnId="{F6A7E4B5-027D-47B4-9755-8332F98C782F}">
      <dgm:prSet/>
      <dgm:spPr/>
      <dgm:t>
        <a:bodyPr/>
        <a:lstStyle/>
        <a:p>
          <a:endParaRPr lang="pl-PL"/>
        </a:p>
      </dgm:t>
    </dgm:pt>
    <dgm:pt modelId="{06F69598-6591-4D2B-9214-9DA6CB469C1C}">
      <dgm:prSet phldrT="[Tekst]"/>
      <dgm:spPr/>
      <dgm:t>
        <a:bodyPr/>
        <a:lstStyle/>
        <a:p>
          <a:r>
            <a:rPr lang="pl-PL" dirty="0"/>
            <a:t>podmiotowo</a:t>
          </a:r>
        </a:p>
      </dgm:t>
    </dgm:pt>
    <dgm:pt modelId="{0FAD7865-3124-4C7B-9F8D-D3F9EA9075DF}" type="parTrans" cxnId="{7F9E0AE7-4CA2-4F09-A40C-F22E1F08DFDD}">
      <dgm:prSet/>
      <dgm:spPr/>
      <dgm:t>
        <a:bodyPr/>
        <a:lstStyle/>
        <a:p>
          <a:endParaRPr lang="pl-PL"/>
        </a:p>
      </dgm:t>
    </dgm:pt>
    <dgm:pt modelId="{C466A600-EE53-427E-A5CE-13AEFC787080}" type="sibTrans" cxnId="{7F9E0AE7-4CA2-4F09-A40C-F22E1F08DFDD}">
      <dgm:prSet/>
      <dgm:spPr/>
      <dgm:t>
        <a:bodyPr/>
        <a:lstStyle/>
        <a:p>
          <a:endParaRPr lang="pl-PL"/>
        </a:p>
      </dgm:t>
    </dgm:pt>
    <dgm:pt modelId="{3F8A1C03-9789-4844-8E73-B3C11250C7E1}">
      <dgm:prSet/>
      <dgm:spPr/>
      <dgm:t>
        <a:bodyPr/>
        <a:lstStyle/>
        <a:p>
          <a:r>
            <a:rPr lang="pl-PL" dirty="0"/>
            <a:t>przedmiotowo</a:t>
          </a:r>
        </a:p>
      </dgm:t>
    </dgm:pt>
    <dgm:pt modelId="{D311CBD0-5C55-4698-B4A9-9FFC29AC772A}" type="parTrans" cxnId="{EC1D707B-A62F-4DE9-82A2-A547C31D819B}">
      <dgm:prSet/>
      <dgm:spPr/>
      <dgm:t>
        <a:bodyPr/>
        <a:lstStyle/>
        <a:p>
          <a:endParaRPr lang="pl-PL"/>
        </a:p>
      </dgm:t>
    </dgm:pt>
    <dgm:pt modelId="{D893BE3C-B088-4189-B5B2-8FED6D791BF0}" type="sibTrans" cxnId="{EC1D707B-A62F-4DE9-82A2-A547C31D819B}">
      <dgm:prSet/>
      <dgm:spPr/>
      <dgm:t>
        <a:bodyPr/>
        <a:lstStyle/>
        <a:p>
          <a:endParaRPr lang="pl-PL"/>
        </a:p>
      </dgm:t>
    </dgm:pt>
    <dgm:pt modelId="{0F31C9CA-D5DF-40AC-955D-A7DBF7367E47}">
      <dgm:prSet/>
      <dgm:spPr/>
      <dgm:t>
        <a:bodyPr/>
        <a:lstStyle/>
        <a:p>
          <a:r>
            <a:rPr lang="pl-PL" dirty="0"/>
            <a:t>podmiotowo-przedmiotowe</a:t>
          </a:r>
        </a:p>
      </dgm:t>
    </dgm:pt>
    <dgm:pt modelId="{F92AE70F-920F-4FF8-9FB5-BC86935F9BC8}" type="parTrans" cxnId="{483BAB08-1750-49CE-9C26-E692EC758836}">
      <dgm:prSet/>
      <dgm:spPr/>
      <dgm:t>
        <a:bodyPr/>
        <a:lstStyle/>
        <a:p>
          <a:endParaRPr lang="pl-PL"/>
        </a:p>
      </dgm:t>
    </dgm:pt>
    <dgm:pt modelId="{CD21B3CE-A3FD-4CB0-95B5-7DD304777154}" type="sibTrans" cxnId="{483BAB08-1750-49CE-9C26-E692EC758836}">
      <dgm:prSet/>
      <dgm:spPr/>
      <dgm:t>
        <a:bodyPr/>
        <a:lstStyle/>
        <a:p>
          <a:endParaRPr lang="pl-PL"/>
        </a:p>
      </dgm:t>
    </dgm:pt>
    <dgm:pt modelId="{FE77BF3C-7F4C-4B3E-AE3D-B830B117112D}" type="pres">
      <dgm:prSet presAssocID="{E2CD16AF-DC1C-4EB4-ADF8-7172C6A3CE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8BA232-425D-4B9E-AE83-7587B09080E0}" type="pres">
      <dgm:prSet presAssocID="{E601D25C-0A27-4B1E-9039-5AE92E94CD4A}" presName="hierRoot1" presStyleCnt="0"/>
      <dgm:spPr/>
    </dgm:pt>
    <dgm:pt modelId="{F53EA848-0921-4827-BEB4-095A30AFA158}" type="pres">
      <dgm:prSet presAssocID="{E601D25C-0A27-4B1E-9039-5AE92E94CD4A}" presName="composite" presStyleCnt="0"/>
      <dgm:spPr/>
    </dgm:pt>
    <dgm:pt modelId="{23D8C48B-A6B6-4E22-A093-A8486481F20D}" type="pres">
      <dgm:prSet presAssocID="{E601D25C-0A27-4B1E-9039-5AE92E94CD4A}" presName="background" presStyleLbl="node0" presStyleIdx="0" presStyleCnt="1"/>
      <dgm:spPr/>
    </dgm:pt>
    <dgm:pt modelId="{59C8BCBA-0A2B-4411-9949-1195B36E5C58}" type="pres">
      <dgm:prSet presAssocID="{E601D25C-0A27-4B1E-9039-5AE92E94CD4A}" presName="text" presStyleLbl="fgAcc0" presStyleIdx="0" presStyleCnt="1">
        <dgm:presLayoutVars>
          <dgm:chPref val="3"/>
        </dgm:presLayoutVars>
      </dgm:prSet>
      <dgm:spPr/>
    </dgm:pt>
    <dgm:pt modelId="{2EF0E0CA-BADE-4CA9-BEA6-9DB36A5ACA07}" type="pres">
      <dgm:prSet presAssocID="{E601D25C-0A27-4B1E-9039-5AE92E94CD4A}" presName="hierChild2" presStyleCnt="0"/>
      <dgm:spPr/>
    </dgm:pt>
    <dgm:pt modelId="{8D4A2559-6AAC-4964-951B-FEC1A16A17E7}" type="pres">
      <dgm:prSet presAssocID="{1381C789-4D96-4C1D-A700-5874C91F16CC}" presName="Name10" presStyleLbl="parChTrans1D2" presStyleIdx="0" presStyleCnt="2"/>
      <dgm:spPr/>
    </dgm:pt>
    <dgm:pt modelId="{35948D13-D5A1-4D65-8449-3BC6868D6760}" type="pres">
      <dgm:prSet presAssocID="{EA2D16ED-0F0A-436D-9EDE-9978316566B0}" presName="hierRoot2" presStyleCnt="0"/>
      <dgm:spPr/>
    </dgm:pt>
    <dgm:pt modelId="{C77EFAA3-0EA1-4FD6-854D-2A542F7D162E}" type="pres">
      <dgm:prSet presAssocID="{EA2D16ED-0F0A-436D-9EDE-9978316566B0}" presName="composite2" presStyleCnt="0"/>
      <dgm:spPr/>
    </dgm:pt>
    <dgm:pt modelId="{F6D49F48-2175-4AED-888F-8B053FC028BA}" type="pres">
      <dgm:prSet presAssocID="{EA2D16ED-0F0A-436D-9EDE-9978316566B0}" presName="background2" presStyleLbl="node2" presStyleIdx="0" presStyleCnt="2"/>
      <dgm:spPr/>
    </dgm:pt>
    <dgm:pt modelId="{51108769-BD6E-48B3-81BC-80188393349A}" type="pres">
      <dgm:prSet presAssocID="{EA2D16ED-0F0A-436D-9EDE-9978316566B0}" presName="text2" presStyleLbl="fgAcc2" presStyleIdx="0" presStyleCnt="2">
        <dgm:presLayoutVars>
          <dgm:chPref val="3"/>
        </dgm:presLayoutVars>
      </dgm:prSet>
      <dgm:spPr/>
    </dgm:pt>
    <dgm:pt modelId="{25A711F3-8DDA-4AFE-BDCD-BD2F71D40271}" type="pres">
      <dgm:prSet presAssocID="{EA2D16ED-0F0A-436D-9EDE-9978316566B0}" presName="hierChild3" presStyleCnt="0"/>
      <dgm:spPr/>
    </dgm:pt>
    <dgm:pt modelId="{962F44EB-76FF-45A0-809E-567BC7AAE423}" type="pres">
      <dgm:prSet presAssocID="{C9B8A687-1364-4096-978E-3FFCFEAF4AB0}" presName="Name10" presStyleLbl="parChTrans1D2" presStyleIdx="1" presStyleCnt="2"/>
      <dgm:spPr/>
    </dgm:pt>
    <dgm:pt modelId="{D928EA8B-2E19-4D0B-98F7-A1731CC9E2F0}" type="pres">
      <dgm:prSet presAssocID="{DBE17EFE-48F6-4ED6-82AA-D3C2E18AEEAA}" presName="hierRoot2" presStyleCnt="0"/>
      <dgm:spPr/>
    </dgm:pt>
    <dgm:pt modelId="{37313543-CB23-4D35-9EF4-562EC230764C}" type="pres">
      <dgm:prSet presAssocID="{DBE17EFE-48F6-4ED6-82AA-D3C2E18AEEAA}" presName="composite2" presStyleCnt="0"/>
      <dgm:spPr/>
    </dgm:pt>
    <dgm:pt modelId="{CBC22695-86DA-4A43-A281-319895DC0551}" type="pres">
      <dgm:prSet presAssocID="{DBE17EFE-48F6-4ED6-82AA-D3C2E18AEEAA}" presName="background2" presStyleLbl="node2" presStyleIdx="1" presStyleCnt="2"/>
      <dgm:spPr/>
    </dgm:pt>
    <dgm:pt modelId="{D1DBFC79-A35D-4395-9FB4-BF1B2ABFE224}" type="pres">
      <dgm:prSet presAssocID="{DBE17EFE-48F6-4ED6-82AA-D3C2E18AEEAA}" presName="text2" presStyleLbl="fgAcc2" presStyleIdx="1" presStyleCnt="2">
        <dgm:presLayoutVars>
          <dgm:chPref val="3"/>
        </dgm:presLayoutVars>
      </dgm:prSet>
      <dgm:spPr/>
    </dgm:pt>
    <dgm:pt modelId="{F6283284-2F26-4DE8-904E-36765023A6AE}" type="pres">
      <dgm:prSet presAssocID="{DBE17EFE-48F6-4ED6-82AA-D3C2E18AEEAA}" presName="hierChild3" presStyleCnt="0"/>
      <dgm:spPr/>
    </dgm:pt>
    <dgm:pt modelId="{CD9A02AB-F0FA-4EEE-9F8E-327A62C43A2E}" type="pres">
      <dgm:prSet presAssocID="{0FAD7865-3124-4C7B-9F8D-D3F9EA9075DF}" presName="Name17" presStyleLbl="parChTrans1D3" presStyleIdx="0" presStyleCnt="3"/>
      <dgm:spPr/>
    </dgm:pt>
    <dgm:pt modelId="{AE0AB09D-4D18-4646-B132-178E6CFE3207}" type="pres">
      <dgm:prSet presAssocID="{06F69598-6591-4D2B-9214-9DA6CB469C1C}" presName="hierRoot3" presStyleCnt="0"/>
      <dgm:spPr/>
    </dgm:pt>
    <dgm:pt modelId="{18E7C4E8-FE66-46BC-883C-D0597AD1C3A9}" type="pres">
      <dgm:prSet presAssocID="{06F69598-6591-4D2B-9214-9DA6CB469C1C}" presName="composite3" presStyleCnt="0"/>
      <dgm:spPr/>
    </dgm:pt>
    <dgm:pt modelId="{F874E6EB-F1DA-4B4B-B079-18233028831F}" type="pres">
      <dgm:prSet presAssocID="{06F69598-6591-4D2B-9214-9DA6CB469C1C}" presName="background3" presStyleLbl="node3" presStyleIdx="0" presStyleCnt="3"/>
      <dgm:spPr/>
    </dgm:pt>
    <dgm:pt modelId="{3BB3E6FF-C329-48FD-9E43-DAE4607C19F5}" type="pres">
      <dgm:prSet presAssocID="{06F69598-6591-4D2B-9214-9DA6CB469C1C}" presName="text3" presStyleLbl="fgAcc3" presStyleIdx="0" presStyleCnt="3">
        <dgm:presLayoutVars>
          <dgm:chPref val="3"/>
        </dgm:presLayoutVars>
      </dgm:prSet>
      <dgm:spPr/>
    </dgm:pt>
    <dgm:pt modelId="{C175BE8F-28A9-4AA5-895B-1DE202EE4114}" type="pres">
      <dgm:prSet presAssocID="{06F69598-6591-4D2B-9214-9DA6CB469C1C}" presName="hierChild4" presStyleCnt="0"/>
      <dgm:spPr/>
    </dgm:pt>
    <dgm:pt modelId="{F3437018-8BD6-4EA9-BB55-2118E0ED44F4}" type="pres">
      <dgm:prSet presAssocID="{D311CBD0-5C55-4698-B4A9-9FFC29AC772A}" presName="Name17" presStyleLbl="parChTrans1D3" presStyleIdx="1" presStyleCnt="3"/>
      <dgm:spPr/>
    </dgm:pt>
    <dgm:pt modelId="{CF7246E3-2AF7-4A67-93EC-9F06F25103F4}" type="pres">
      <dgm:prSet presAssocID="{3F8A1C03-9789-4844-8E73-B3C11250C7E1}" presName="hierRoot3" presStyleCnt="0"/>
      <dgm:spPr/>
    </dgm:pt>
    <dgm:pt modelId="{F1986425-0E24-4D67-AE19-9A2020435BEF}" type="pres">
      <dgm:prSet presAssocID="{3F8A1C03-9789-4844-8E73-B3C11250C7E1}" presName="composite3" presStyleCnt="0"/>
      <dgm:spPr/>
    </dgm:pt>
    <dgm:pt modelId="{3A55EB58-0B5C-408F-B4DC-F41DB81547CC}" type="pres">
      <dgm:prSet presAssocID="{3F8A1C03-9789-4844-8E73-B3C11250C7E1}" presName="background3" presStyleLbl="node3" presStyleIdx="1" presStyleCnt="3"/>
      <dgm:spPr/>
    </dgm:pt>
    <dgm:pt modelId="{286D98EC-DE09-4EB1-9CB1-FDD8E58EE645}" type="pres">
      <dgm:prSet presAssocID="{3F8A1C03-9789-4844-8E73-B3C11250C7E1}" presName="text3" presStyleLbl="fgAcc3" presStyleIdx="1" presStyleCnt="3">
        <dgm:presLayoutVars>
          <dgm:chPref val="3"/>
        </dgm:presLayoutVars>
      </dgm:prSet>
      <dgm:spPr/>
    </dgm:pt>
    <dgm:pt modelId="{45ED5C8B-9739-47C0-8049-8992B16E4586}" type="pres">
      <dgm:prSet presAssocID="{3F8A1C03-9789-4844-8E73-B3C11250C7E1}" presName="hierChild4" presStyleCnt="0"/>
      <dgm:spPr/>
    </dgm:pt>
    <dgm:pt modelId="{B2933D8D-CB13-407B-A003-D82447873EF8}" type="pres">
      <dgm:prSet presAssocID="{F92AE70F-920F-4FF8-9FB5-BC86935F9BC8}" presName="Name17" presStyleLbl="parChTrans1D3" presStyleIdx="2" presStyleCnt="3"/>
      <dgm:spPr/>
    </dgm:pt>
    <dgm:pt modelId="{2BA9204E-2071-47B6-8104-28E4E570CE87}" type="pres">
      <dgm:prSet presAssocID="{0F31C9CA-D5DF-40AC-955D-A7DBF7367E47}" presName="hierRoot3" presStyleCnt="0"/>
      <dgm:spPr/>
    </dgm:pt>
    <dgm:pt modelId="{0F4EB1F8-3395-4685-B765-6DDCDB52427A}" type="pres">
      <dgm:prSet presAssocID="{0F31C9CA-D5DF-40AC-955D-A7DBF7367E47}" presName="composite3" presStyleCnt="0"/>
      <dgm:spPr/>
    </dgm:pt>
    <dgm:pt modelId="{E8445336-55E2-43CC-806C-AF5009081165}" type="pres">
      <dgm:prSet presAssocID="{0F31C9CA-D5DF-40AC-955D-A7DBF7367E47}" presName="background3" presStyleLbl="node3" presStyleIdx="2" presStyleCnt="3"/>
      <dgm:spPr/>
    </dgm:pt>
    <dgm:pt modelId="{597D1E8D-8ABA-421E-A9D4-35FB96C3306F}" type="pres">
      <dgm:prSet presAssocID="{0F31C9CA-D5DF-40AC-955D-A7DBF7367E47}" presName="text3" presStyleLbl="fgAcc3" presStyleIdx="2" presStyleCnt="3">
        <dgm:presLayoutVars>
          <dgm:chPref val="3"/>
        </dgm:presLayoutVars>
      </dgm:prSet>
      <dgm:spPr/>
    </dgm:pt>
    <dgm:pt modelId="{C82C9985-DA64-4414-BC84-0779FF3FA036}" type="pres">
      <dgm:prSet presAssocID="{0F31C9CA-D5DF-40AC-955D-A7DBF7367E47}" presName="hierChild4" presStyleCnt="0"/>
      <dgm:spPr/>
    </dgm:pt>
  </dgm:ptLst>
  <dgm:cxnLst>
    <dgm:cxn modelId="{483BAB08-1750-49CE-9C26-E692EC758836}" srcId="{DBE17EFE-48F6-4ED6-82AA-D3C2E18AEEAA}" destId="{0F31C9CA-D5DF-40AC-955D-A7DBF7367E47}" srcOrd="2" destOrd="0" parTransId="{F92AE70F-920F-4FF8-9FB5-BC86935F9BC8}" sibTransId="{CD21B3CE-A3FD-4CB0-95B5-7DD304777154}"/>
    <dgm:cxn modelId="{AF16C12F-0B2F-485D-8814-CDED17E658A0}" srcId="{E2CD16AF-DC1C-4EB4-ADF8-7172C6A3CED2}" destId="{E601D25C-0A27-4B1E-9039-5AE92E94CD4A}" srcOrd="0" destOrd="0" parTransId="{2A8CB2B0-076A-4A4E-95F0-E6EADAFB2102}" sibTransId="{1A2404DE-7831-46BD-8758-2F85649B1986}"/>
    <dgm:cxn modelId="{2CC8E245-CBAE-441F-A725-1EC8DA939809}" type="presOf" srcId="{F92AE70F-920F-4FF8-9FB5-BC86935F9BC8}" destId="{B2933D8D-CB13-407B-A003-D82447873EF8}" srcOrd="0" destOrd="0" presId="urn:microsoft.com/office/officeart/2005/8/layout/hierarchy1"/>
    <dgm:cxn modelId="{B1C88E75-5E56-47CC-A0AD-E7D8FE41C7DB}" type="presOf" srcId="{3F8A1C03-9789-4844-8E73-B3C11250C7E1}" destId="{286D98EC-DE09-4EB1-9CB1-FDD8E58EE645}" srcOrd="0" destOrd="0" presId="urn:microsoft.com/office/officeart/2005/8/layout/hierarchy1"/>
    <dgm:cxn modelId="{EC1D707B-A62F-4DE9-82A2-A547C31D819B}" srcId="{DBE17EFE-48F6-4ED6-82AA-D3C2E18AEEAA}" destId="{3F8A1C03-9789-4844-8E73-B3C11250C7E1}" srcOrd="1" destOrd="0" parTransId="{D311CBD0-5C55-4698-B4A9-9FFC29AC772A}" sibTransId="{D893BE3C-B088-4189-B5B2-8FED6D791BF0}"/>
    <dgm:cxn modelId="{D0E8347C-6612-4B43-9111-743C9F4C1E5A}" type="presOf" srcId="{0F31C9CA-D5DF-40AC-955D-A7DBF7367E47}" destId="{597D1E8D-8ABA-421E-A9D4-35FB96C3306F}" srcOrd="0" destOrd="0" presId="urn:microsoft.com/office/officeart/2005/8/layout/hierarchy1"/>
    <dgm:cxn modelId="{ADCB9884-E495-4F09-B8D9-97E99A5FBC30}" type="presOf" srcId="{0FAD7865-3124-4C7B-9F8D-D3F9EA9075DF}" destId="{CD9A02AB-F0FA-4EEE-9F8E-327A62C43A2E}" srcOrd="0" destOrd="0" presId="urn:microsoft.com/office/officeart/2005/8/layout/hierarchy1"/>
    <dgm:cxn modelId="{6FF231A2-8099-406F-8C4B-8635D781664E}" type="presOf" srcId="{DBE17EFE-48F6-4ED6-82AA-D3C2E18AEEAA}" destId="{D1DBFC79-A35D-4395-9FB4-BF1B2ABFE224}" srcOrd="0" destOrd="0" presId="urn:microsoft.com/office/officeart/2005/8/layout/hierarchy1"/>
    <dgm:cxn modelId="{46D6FFAA-FBA8-42A7-9A04-37DFCD1BDE63}" type="presOf" srcId="{1381C789-4D96-4C1D-A700-5874C91F16CC}" destId="{8D4A2559-6AAC-4964-951B-FEC1A16A17E7}" srcOrd="0" destOrd="0" presId="urn:microsoft.com/office/officeart/2005/8/layout/hierarchy1"/>
    <dgm:cxn modelId="{F6A7E4B5-027D-47B4-9755-8332F98C782F}" srcId="{E601D25C-0A27-4B1E-9039-5AE92E94CD4A}" destId="{DBE17EFE-48F6-4ED6-82AA-D3C2E18AEEAA}" srcOrd="1" destOrd="0" parTransId="{C9B8A687-1364-4096-978E-3FFCFEAF4AB0}" sibTransId="{C4AF3D34-2382-4709-87F4-080488505E3B}"/>
    <dgm:cxn modelId="{306527C1-997B-41D1-B47C-94BA5C2FB60D}" type="presOf" srcId="{E601D25C-0A27-4B1E-9039-5AE92E94CD4A}" destId="{59C8BCBA-0A2B-4411-9949-1195B36E5C58}" srcOrd="0" destOrd="0" presId="urn:microsoft.com/office/officeart/2005/8/layout/hierarchy1"/>
    <dgm:cxn modelId="{D15F7CC7-F134-4401-A885-7DDF5CE26C52}" type="presOf" srcId="{E2CD16AF-DC1C-4EB4-ADF8-7172C6A3CED2}" destId="{FE77BF3C-7F4C-4B3E-AE3D-B830B117112D}" srcOrd="0" destOrd="0" presId="urn:microsoft.com/office/officeart/2005/8/layout/hierarchy1"/>
    <dgm:cxn modelId="{A4AE56CD-94FA-4573-969F-C07392B131BC}" srcId="{E601D25C-0A27-4B1E-9039-5AE92E94CD4A}" destId="{EA2D16ED-0F0A-436D-9EDE-9978316566B0}" srcOrd="0" destOrd="0" parTransId="{1381C789-4D96-4C1D-A700-5874C91F16CC}" sibTransId="{B4411A87-9D7D-4EA2-B61E-AFE8D23609A6}"/>
    <dgm:cxn modelId="{3C9AB8CF-1375-41AB-A381-33DB915CEBCB}" type="presOf" srcId="{06F69598-6591-4D2B-9214-9DA6CB469C1C}" destId="{3BB3E6FF-C329-48FD-9E43-DAE4607C19F5}" srcOrd="0" destOrd="0" presId="urn:microsoft.com/office/officeart/2005/8/layout/hierarchy1"/>
    <dgm:cxn modelId="{7F3C67D5-CBB7-472A-AFA3-3F927843A56C}" type="presOf" srcId="{EA2D16ED-0F0A-436D-9EDE-9978316566B0}" destId="{51108769-BD6E-48B3-81BC-80188393349A}" srcOrd="0" destOrd="0" presId="urn:microsoft.com/office/officeart/2005/8/layout/hierarchy1"/>
    <dgm:cxn modelId="{F5304DDD-2E03-44D3-8888-D082ABF6890B}" type="presOf" srcId="{C9B8A687-1364-4096-978E-3FFCFEAF4AB0}" destId="{962F44EB-76FF-45A0-809E-567BC7AAE423}" srcOrd="0" destOrd="0" presId="urn:microsoft.com/office/officeart/2005/8/layout/hierarchy1"/>
    <dgm:cxn modelId="{683EDCE2-8E1F-4633-815C-7B51156E3CC2}" type="presOf" srcId="{D311CBD0-5C55-4698-B4A9-9FFC29AC772A}" destId="{F3437018-8BD6-4EA9-BB55-2118E0ED44F4}" srcOrd="0" destOrd="0" presId="urn:microsoft.com/office/officeart/2005/8/layout/hierarchy1"/>
    <dgm:cxn modelId="{7F9E0AE7-4CA2-4F09-A40C-F22E1F08DFDD}" srcId="{DBE17EFE-48F6-4ED6-82AA-D3C2E18AEEAA}" destId="{06F69598-6591-4D2B-9214-9DA6CB469C1C}" srcOrd="0" destOrd="0" parTransId="{0FAD7865-3124-4C7B-9F8D-D3F9EA9075DF}" sibTransId="{C466A600-EE53-427E-A5CE-13AEFC787080}"/>
    <dgm:cxn modelId="{7219BF74-598A-4E70-B3C9-02BA888195F0}" type="presParOf" srcId="{FE77BF3C-7F4C-4B3E-AE3D-B830B117112D}" destId="{6B8BA232-425D-4B9E-AE83-7587B09080E0}" srcOrd="0" destOrd="0" presId="urn:microsoft.com/office/officeart/2005/8/layout/hierarchy1"/>
    <dgm:cxn modelId="{55E256A1-28D1-4E40-9F65-EEE68572E57E}" type="presParOf" srcId="{6B8BA232-425D-4B9E-AE83-7587B09080E0}" destId="{F53EA848-0921-4827-BEB4-095A30AFA158}" srcOrd="0" destOrd="0" presId="urn:microsoft.com/office/officeart/2005/8/layout/hierarchy1"/>
    <dgm:cxn modelId="{F5BEEA00-FA2E-4F66-9776-DB1DBEB57F52}" type="presParOf" srcId="{F53EA848-0921-4827-BEB4-095A30AFA158}" destId="{23D8C48B-A6B6-4E22-A093-A8486481F20D}" srcOrd="0" destOrd="0" presId="urn:microsoft.com/office/officeart/2005/8/layout/hierarchy1"/>
    <dgm:cxn modelId="{8F4EC87D-2B31-487D-90B9-6DF6A984BB6C}" type="presParOf" srcId="{F53EA848-0921-4827-BEB4-095A30AFA158}" destId="{59C8BCBA-0A2B-4411-9949-1195B36E5C58}" srcOrd="1" destOrd="0" presId="urn:microsoft.com/office/officeart/2005/8/layout/hierarchy1"/>
    <dgm:cxn modelId="{AE5FC238-1C5E-4373-97AA-EC916F9A9CA8}" type="presParOf" srcId="{6B8BA232-425D-4B9E-AE83-7587B09080E0}" destId="{2EF0E0CA-BADE-4CA9-BEA6-9DB36A5ACA07}" srcOrd="1" destOrd="0" presId="urn:microsoft.com/office/officeart/2005/8/layout/hierarchy1"/>
    <dgm:cxn modelId="{7CB4B6AE-8F0D-4CBD-A994-4F17CF6D51EE}" type="presParOf" srcId="{2EF0E0CA-BADE-4CA9-BEA6-9DB36A5ACA07}" destId="{8D4A2559-6AAC-4964-951B-FEC1A16A17E7}" srcOrd="0" destOrd="0" presId="urn:microsoft.com/office/officeart/2005/8/layout/hierarchy1"/>
    <dgm:cxn modelId="{DFE43ACC-C2D8-4283-8B3D-161A8D41EAC2}" type="presParOf" srcId="{2EF0E0CA-BADE-4CA9-BEA6-9DB36A5ACA07}" destId="{35948D13-D5A1-4D65-8449-3BC6868D6760}" srcOrd="1" destOrd="0" presId="urn:microsoft.com/office/officeart/2005/8/layout/hierarchy1"/>
    <dgm:cxn modelId="{178C2E33-F48C-4F9C-9820-9F58DF8223D8}" type="presParOf" srcId="{35948D13-D5A1-4D65-8449-3BC6868D6760}" destId="{C77EFAA3-0EA1-4FD6-854D-2A542F7D162E}" srcOrd="0" destOrd="0" presId="urn:microsoft.com/office/officeart/2005/8/layout/hierarchy1"/>
    <dgm:cxn modelId="{5040378F-0428-4880-BB52-CF9AF6669DF7}" type="presParOf" srcId="{C77EFAA3-0EA1-4FD6-854D-2A542F7D162E}" destId="{F6D49F48-2175-4AED-888F-8B053FC028BA}" srcOrd="0" destOrd="0" presId="urn:microsoft.com/office/officeart/2005/8/layout/hierarchy1"/>
    <dgm:cxn modelId="{36F0CB13-7F5A-47F8-AD5C-1090F618CA88}" type="presParOf" srcId="{C77EFAA3-0EA1-4FD6-854D-2A542F7D162E}" destId="{51108769-BD6E-48B3-81BC-80188393349A}" srcOrd="1" destOrd="0" presId="urn:microsoft.com/office/officeart/2005/8/layout/hierarchy1"/>
    <dgm:cxn modelId="{2F4BB716-C204-4766-95D1-ABFA870A61C2}" type="presParOf" srcId="{35948D13-D5A1-4D65-8449-3BC6868D6760}" destId="{25A711F3-8DDA-4AFE-BDCD-BD2F71D40271}" srcOrd="1" destOrd="0" presId="urn:microsoft.com/office/officeart/2005/8/layout/hierarchy1"/>
    <dgm:cxn modelId="{601A2983-14AB-4E01-9707-8EFF65DFFDA3}" type="presParOf" srcId="{2EF0E0CA-BADE-4CA9-BEA6-9DB36A5ACA07}" destId="{962F44EB-76FF-45A0-809E-567BC7AAE423}" srcOrd="2" destOrd="0" presId="urn:microsoft.com/office/officeart/2005/8/layout/hierarchy1"/>
    <dgm:cxn modelId="{0B5AB041-B9D5-4D3D-AD62-D3E2B805783D}" type="presParOf" srcId="{2EF0E0CA-BADE-4CA9-BEA6-9DB36A5ACA07}" destId="{D928EA8B-2E19-4D0B-98F7-A1731CC9E2F0}" srcOrd="3" destOrd="0" presId="urn:microsoft.com/office/officeart/2005/8/layout/hierarchy1"/>
    <dgm:cxn modelId="{3110DAF4-4F13-4A1A-9BEC-62B82F8DF6B1}" type="presParOf" srcId="{D928EA8B-2E19-4D0B-98F7-A1731CC9E2F0}" destId="{37313543-CB23-4D35-9EF4-562EC230764C}" srcOrd="0" destOrd="0" presId="urn:microsoft.com/office/officeart/2005/8/layout/hierarchy1"/>
    <dgm:cxn modelId="{E76FEEAF-F18C-4DB5-A794-28CBE592BA47}" type="presParOf" srcId="{37313543-CB23-4D35-9EF4-562EC230764C}" destId="{CBC22695-86DA-4A43-A281-319895DC0551}" srcOrd="0" destOrd="0" presId="urn:microsoft.com/office/officeart/2005/8/layout/hierarchy1"/>
    <dgm:cxn modelId="{D8595305-1387-4B51-B2BD-8A15DF90135E}" type="presParOf" srcId="{37313543-CB23-4D35-9EF4-562EC230764C}" destId="{D1DBFC79-A35D-4395-9FB4-BF1B2ABFE224}" srcOrd="1" destOrd="0" presId="urn:microsoft.com/office/officeart/2005/8/layout/hierarchy1"/>
    <dgm:cxn modelId="{2902A265-CD3E-4188-B1D2-0D7BAC275B87}" type="presParOf" srcId="{D928EA8B-2E19-4D0B-98F7-A1731CC9E2F0}" destId="{F6283284-2F26-4DE8-904E-36765023A6AE}" srcOrd="1" destOrd="0" presId="urn:microsoft.com/office/officeart/2005/8/layout/hierarchy1"/>
    <dgm:cxn modelId="{0DDE746F-C286-4D78-9F03-5EEEF95A5B21}" type="presParOf" srcId="{F6283284-2F26-4DE8-904E-36765023A6AE}" destId="{CD9A02AB-F0FA-4EEE-9F8E-327A62C43A2E}" srcOrd="0" destOrd="0" presId="urn:microsoft.com/office/officeart/2005/8/layout/hierarchy1"/>
    <dgm:cxn modelId="{49DD5024-6E06-4C19-A5B9-4802BCB8498A}" type="presParOf" srcId="{F6283284-2F26-4DE8-904E-36765023A6AE}" destId="{AE0AB09D-4D18-4646-B132-178E6CFE3207}" srcOrd="1" destOrd="0" presId="urn:microsoft.com/office/officeart/2005/8/layout/hierarchy1"/>
    <dgm:cxn modelId="{F7953891-B181-479B-A646-3FBA468FBFAC}" type="presParOf" srcId="{AE0AB09D-4D18-4646-B132-178E6CFE3207}" destId="{18E7C4E8-FE66-46BC-883C-D0597AD1C3A9}" srcOrd="0" destOrd="0" presId="urn:microsoft.com/office/officeart/2005/8/layout/hierarchy1"/>
    <dgm:cxn modelId="{EB2F6BB2-F34B-4FFB-A31C-73744850B08F}" type="presParOf" srcId="{18E7C4E8-FE66-46BC-883C-D0597AD1C3A9}" destId="{F874E6EB-F1DA-4B4B-B079-18233028831F}" srcOrd="0" destOrd="0" presId="urn:microsoft.com/office/officeart/2005/8/layout/hierarchy1"/>
    <dgm:cxn modelId="{C421CCF1-F3A5-40DD-9820-65A350A3195A}" type="presParOf" srcId="{18E7C4E8-FE66-46BC-883C-D0597AD1C3A9}" destId="{3BB3E6FF-C329-48FD-9E43-DAE4607C19F5}" srcOrd="1" destOrd="0" presId="urn:microsoft.com/office/officeart/2005/8/layout/hierarchy1"/>
    <dgm:cxn modelId="{CE478CBE-9EB5-46C3-A142-4FF673AB0CA7}" type="presParOf" srcId="{AE0AB09D-4D18-4646-B132-178E6CFE3207}" destId="{C175BE8F-28A9-4AA5-895B-1DE202EE4114}" srcOrd="1" destOrd="0" presId="urn:microsoft.com/office/officeart/2005/8/layout/hierarchy1"/>
    <dgm:cxn modelId="{70999FBF-A982-4B94-B503-551AC1C4D444}" type="presParOf" srcId="{F6283284-2F26-4DE8-904E-36765023A6AE}" destId="{F3437018-8BD6-4EA9-BB55-2118E0ED44F4}" srcOrd="2" destOrd="0" presId="urn:microsoft.com/office/officeart/2005/8/layout/hierarchy1"/>
    <dgm:cxn modelId="{687D2EFC-04F3-421F-81C5-B5A0427345D7}" type="presParOf" srcId="{F6283284-2F26-4DE8-904E-36765023A6AE}" destId="{CF7246E3-2AF7-4A67-93EC-9F06F25103F4}" srcOrd="3" destOrd="0" presId="urn:microsoft.com/office/officeart/2005/8/layout/hierarchy1"/>
    <dgm:cxn modelId="{FBD2BDB8-CC70-46F0-9B17-7A0B8A2D7861}" type="presParOf" srcId="{CF7246E3-2AF7-4A67-93EC-9F06F25103F4}" destId="{F1986425-0E24-4D67-AE19-9A2020435BEF}" srcOrd="0" destOrd="0" presId="urn:microsoft.com/office/officeart/2005/8/layout/hierarchy1"/>
    <dgm:cxn modelId="{A38E959F-923E-44EB-8CB1-E938865AE0B1}" type="presParOf" srcId="{F1986425-0E24-4D67-AE19-9A2020435BEF}" destId="{3A55EB58-0B5C-408F-B4DC-F41DB81547CC}" srcOrd="0" destOrd="0" presId="urn:microsoft.com/office/officeart/2005/8/layout/hierarchy1"/>
    <dgm:cxn modelId="{3C662845-1DBB-41E8-B885-669A53B6EE64}" type="presParOf" srcId="{F1986425-0E24-4D67-AE19-9A2020435BEF}" destId="{286D98EC-DE09-4EB1-9CB1-FDD8E58EE645}" srcOrd="1" destOrd="0" presId="urn:microsoft.com/office/officeart/2005/8/layout/hierarchy1"/>
    <dgm:cxn modelId="{43032D30-BAE2-4B17-ABCB-C184FF910312}" type="presParOf" srcId="{CF7246E3-2AF7-4A67-93EC-9F06F25103F4}" destId="{45ED5C8B-9739-47C0-8049-8992B16E4586}" srcOrd="1" destOrd="0" presId="urn:microsoft.com/office/officeart/2005/8/layout/hierarchy1"/>
    <dgm:cxn modelId="{4323A582-6F5C-4185-8035-D1CEC6C539F2}" type="presParOf" srcId="{F6283284-2F26-4DE8-904E-36765023A6AE}" destId="{B2933D8D-CB13-407B-A003-D82447873EF8}" srcOrd="4" destOrd="0" presId="urn:microsoft.com/office/officeart/2005/8/layout/hierarchy1"/>
    <dgm:cxn modelId="{95C65640-E253-427F-ACEA-7AEEEB289A57}" type="presParOf" srcId="{F6283284-2F26-4DE8-904E-36765023A6AE}" destId="{2BA9204E-2071-47B6-8104-28E4E570CE87}" srcOrd="5" destOrd="0" presId="urn:microsoft.com/office/officeart/2005/8/layout/hierarchy1"/>
    <dgm:cxn modelId="{DDA07CB7-93C0-4192-994E-E5469E7792D7}" type="presParOf" srcId="{2BA9204E-2071-47B6-8104-28E4E570CE87}" destId="{0F4EB1F8-3395-4685-B765-6DDCDB52427A}" srcOrd="0" destOrd="0" presId="urn:microsoft.com/office/officeart/2005/8/layout/hierarchy1"/>
    <dgm:cxn modelId="{13B1BE4A-0029-4693-8818-BDA63F5760D7}" type="presParOf" srcId="{0F4EB1F8-3395-4685-B765-6DDCDB52427A}" destId="{E8445336-55E2-43CC-806C-AF5009081165}" srcOrd="0" destOrd="0" presId="urn:microsoft.com/office/officeart/2005/8/layout/hierarchy1"/>
    <dgm:cxn modelId="{094F2B23-4A16-4795-82BE-9A42617D321E}" type="presParOf" srcId="{0F4EB1F8-3395-4685-B765-6DDCDB52427A}" destId="{597D1E8D-8ABA-421E-A9D4-35FB96C3306F}" srcOrd="1" destOrd="0" presId="urn:microsoft.com/office/officeart/2005/8/layout/hierarchy1"/>
    <dgm:cxn modelId="{5F46F718-35C5-46B0-9C6F-303CA05DA970}" type="presParOf" srcId="{2BA9204E-2071-47B6-8104-28E4E570CE87}" destId="{C82C9985-DA64-4414-BC84-0779FF3FA0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AB9213-7343-4F86-B8B6-00197C8F049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DDFFAC33-8F09-4FCE-9A56-EE61E42AE520}">
      <dgm:prSet phldrT="[Tekst]"/>
      <dgm:spPr/>
      <dgm:t>
        <a:bodyPr/>
        <a:lstStyle/>
        <a:p>
          <a:r>
            <a:rPr lang="pl-PL" dirty="0"/>
            <a:t>Art. 111 ustawy o VAT – obowiązek stosowania kas rejestrujących </a:t>
          </a:r>
        </a:p>
      </dgm:t>
    </dgm:pt>
    <dgm:pt modelId="{B524C442-4AB8-4600-95DC-488898C055C7}" type="parTrans" cxnId="{5A903388-3F48-4A33-9D03-FF4D70F63728}">
      <dgm:prSet/>
      <dgm:spPr/>
      <dgm:t>
        <a:bodyPr/>
        <a:lstStyle/>
        <a:p>
          <a:endParaRPr lang="pl-PL"/>
        </a:p>
      </dgm:t>
    </dgm:pt>
    <dgm:pt modelId="{A61AC410-6340-4509-AB7D-AD71744E19CE}" type="sibTrans" cxnId="{5A903388-3F48-4A33-9D03-FF4D70F63728}">
      <dgm:prSet/>
      <dgm:spPr/>
      <dgm:t>
        <a:bodyPr/>
        <a:lstStyle/>
        <a:p>
          <a:endParaRPr lang="pl-PL"/>
        </a:p>
      </dgm:t>
    </dgm:pt>
    <dgm:pt modelId="{0880BA8E-7A44-44C4-9A2B-8A7EEBE31B1B}">
      <dgm:prSet phldrT="[Tekst]"/>
      <dgm:spPr/>
      <dgm:t>
        <a:bodyPr/>
        <a:lstStyle/>
        <a:p>
          <a:r>
            <a:rPr lang="pl-PL" b="1" i="0" u="none" dirty="0"/>
            <a:t>Zwolnienia podmiotowe - § 3 rozporządzenia</a:t>
          </a:r>
          <a:endParaRPr lang="pl-PL" u="none" dirty="0"/>
        </a:p>
      </dgm:t>
    </dgm:pt>
    <dgm:pt modelId="{E2E487B7-3BDB-4305-B516-275DB6E2FD5C}" type="parTrans" cxnId="{E78B3404-3DB8-4221-BA71-F942B124E4C0}">
      <dgm:prSet/>
      <dgm:spPr/>
      <dgm:t>
        <a:bodyPr/>
        <a:lstStyle/>
        <a:p>
          <a:endParaRPr lang="pl-PL"/>
        </a:p>
      </dgm:t>
    </dgm:pt>
    <dgm:pt modelId="{9A851569-62EE-45A6-BCEF-E25CC1DB2BD8}" type="sibTrans" cxnId="{E78B3404-3DB8-4221-BA71-F942B124E4C0}">
      <dgm:prSet/>
      <dgm:spPr/>
      <dgm:t>
        <a:bodyPr/>
        <a:lstStyle/>
        <a:p>
          <a:endParaRPr lang="pl-PL"/>
        </a:p>
      </dgm:t>
    </dgm:pt>
    <dgm:pt modelId="{DAB097E9-DCD2-419E-B170-8EC24AFC9EFE}">
      <dgm:prSet phldrT="[Tekst]"/>
      <dgm:spPr/>
      <dgm:t>
        <a:bodyPr/>
        <a:lstStyle/>
        <a:p>
          <a:r>
            <a:rPr lang="pl-PL" b="1" i="0" u="none" dirty="0"/>
            <a:t>Zwolnienia przedmiotowe - § 2 rozporządzenia</a:t>
          </a:r>
        </a:p>
      </dgm:t>
    </dgm:pt>
    <dgm:pt modelId="{B0838731-B17A-4F8A-88DE-C6B0C477556A}" type="parTrans" cxnId="{DBBE705A-1EF7-4F0C-8DF0-A206B300573B}">
      <dgm:prSet/>
      <dgm:spPr/>
      <dgm:t>
        <a:bodyPr/>
        <a:lstStyle/>
        <a:p>
          <a:endParaRPr lang="pl-PL"/>
        </a:p>
      </dgm:t>
    </dgm:pt>
    <dgm:pt modelId="{62613910-AAF4-4254-B286-3EE82BD4FC5D}" type="sibTrans" cxnId="{DBBE705A-1EF7-4F0C-8DF0-A206B300573B}">
      <dgm:prSet/>
      <dgm:spPr/>
      <dgm:t>
        <a:bodyPr/>
        <a:lstStyle/>
        <a:p>
          <a:endParaRPr lang="pl-PL"/>
        </a:p>
      </dgm:t>
    </dgm:pt>
    <dgm:pt modelId="{B7722820-C90A-4CC9-9978-394E95B4CBD5}">
      <dgm:prSet phldrT="[Tekst]"/>
      <dgm:spPr/>
      <dgm:t>
        <a:bodyPr/>
        <a:lstStyle/>
        <a:p>
          <a:r>
            <a:rPr lang="pl-PL" b="1" i="0" u="none" dirty="0"/>
            <a:t>Zwolnienia dla poszczególnych czynność II cześć załącznika do rozporządzenia</a:t>
          </a:r>
        </a:p>
      </dgm:t>
    </dgm:pt>
    <dgm:pt modelId="{E076F3B9-546E-481C-85AB-C5529F9190FF}" type="parTrans" cxnId="{1B929006-DDDE-494B-8E92-63397804F69F}">
      <dgm:prSet/>
      <dgm:spPr/>
      <dgm:t>
        <a:bodyPr/>
        <a:lstStyle/>
        <a:p>
          <a:endParaRPr lang="pl-PL"/>
        </a:p>
      </dgm:t>
    </dgm:pt>
    <dgm:pt modelId="{87EF3298-483E-4F25-82D8-D957A1337DCB}" type="sibTrans" cxnId="{1B929006-DDDE-494B-8E92-63397804F69F}">
      <dgm:prSet/>
      <dgm:spPr/>
      <dgm:t>
        <a:bodyPr/>
        <a:lstStyle/>
        <a:p>
          <a:endParaRPr lang="pl-PL"/>
        </a:p>
      </dgm:t>
    </dgm:pt>
    <dgm:pt modelId="{C28DEF17-6A8A-44BA-A726-ECEA8E2B27E3}" type="pres">
      <dgm:prSet presAssocID="{46AB9213-7343-4F86-B8B6-00197C8F049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08B35F9-AF3B-4865-BDE7-1E2953EFEDE9}" type="pres">
      <dgm:prSet presAssocID="{DDFFAC33-8F09-4FCE-9A56-EE61E42AE520}" presName="root1" presStyleCnt="0"/>
      <dgm:spPr/>
    </dgm:pt>
    <dgm:pt modelId="{1DC01284-B39B-46BE-B0D5-B5CFE79C8DA5}" type="pres">
      <dgm:prSet presAssocID="{DDFFAC33-8F09-4FCE-9A56-EE61E42AE520}" presName="LevelOneTextNode" presStyleLbl="node0" presStyleIdx="0" presStyleCnt="1">
        <dgm:presLayoutVars>
          <dgm:chPref val="3"/>
        </dgm:presLayoutVars>
      </dgm:prSet>
      <dgm:spPr/>
    </dgm:pt>
    <dgm:pt modelId="{5DFA1C46-D30F-4BC5-A63C-0522C7CE1199}" type="pres">
      <dgm:prSet presAssocID="{DDFFAC33-8F09-4FCE-9A56-EE61E42AE520}" presName="level2hierChild" presStyleCnt="0"/>
      <dgm:spPr/>
    </dgm:pt>
    <dgm:pt modelId="{1EE56849-300A-4505-8048-F33585FA1357}" type="pres">
      <dgm:prSet presAssocID="{E2E487B7-3BDB-4305-B516-275DB6E2FD5C}" presName="conn2-1" presStyleLbl="parChTrans1D2" presStyleIdx="0" presStyleCnt="3"/>
      <dgm:spPr/>
    </dgm:pt>
    <dgm:pt modelId="{0E8ED565-3EBE-46C5-BBCB-655D4419DD13}" type="pres">
      <dgm:prSet presAssocID="{E2E487B7-3BDB-4305-B516-275DB6E2FD5C}" presName="connTx" presStyleLbl="parChTrans1D2" presStyleIdx="0" presStyleCnt="3"/>
      <dgm:spPr/>
    </dgm:pt>
    <dgm:pt modelId="{30BD44A1-2CC9-4821-A514-805AD560210B}" type="pres">
      <dgm:prSet presAssocID="{0880BA8E-7A44-44C4-9A2B-8A7EEBE31B1B}" presName="root2" presStyleCnt="0"/>
      <dgm:spPr/>
    </dgm:pt>
    <dgm:pt modelId="{5E4E35F1-D3CE-42EA-A530-AA82E0E77CF4}" type="pres">
      <dgm:prSet presAssocID="{0880BA8E-7A44-44C4-9A2B-8A7EEBE31B1B}" presName="LevelTwoTextNode" presStyleLbl="node2" presStyleIdx="0" presStyleCnt="3">
        <dgm:presLayoutVars>
          <dgm:chPref val="3"/>
        </dgm:presLayoutVars>
      </dgm:prSet>
      <dgm:spPr/>
    </dgm:pt>
    <dgm:pt modelId="{1AB1DCD4-81D9-4C69-A1EA-8579767DD98F}" type="pres">
      <dgm:prSet presAssocID="{0880BA8E-7A44-44C4-9A2B-8A7EEBE31B1B}" presName="level3hierChild" presStyleCnt="0"/>
      <dgm:spPr/>
    </dgm:pt>
    <dgm:pt modelId="{64C79079-937E-4E64-9975-C827D5D3F9DF}" type="pres">
      <dgm:prSet presAssocID="{B0838731-B17A-4F8A-88DE-C6B0C477556A}" presName="conn2-1" presStyleLbl="parChTrans1D2" presStyleIdx="1" presStyleCnt="3"/>
      <dgm:spPr/>
    </dgm:pt>
    <dgm:pt modelId="{03ED93EC-EFFD-43BA-8DE1-9DAB0EA2AA36}" type="pres">
      <dgm:prSet presAssocID="{B0838731-B17A-4F8A-88DE-C6B0C477556A}" presName="connTx" presStyleLbl="parChTrans1D2" presStyleIdx="1" presStyleCnt="3"/>
      <dgm:spPr/>
    </dgm:pt>
    <dgm:pt modelId="{926B49DC-38B0-4EC7-AC27-AED53E543AF3}" type="pres">
      <dgm:prSet presAssocID="{DAB097E9-DCD2-419E-B170-8EC24AFC9EFE}" presName="root2" presStyleCnt="0"/>
      <dgm:spPr/>
    </dgm:pt>
    <dgm:pt modelId="{D9C6699D-7179-4900-B04C-F6FC0AB087D7}" type="pres">
      <dgm:prSet presAssocID="{DAB097E9-DCD2-419E-B170-8EC24AFC9EFE}" presName="LevelTwoTextNode" presStyleLbl="node2" presStyleIdx="1" presStyleCnt="3">
        <dgm:presLayoutVars>
          <dgm:chPref val="3"/>
        </dgm:presLayoutVars>
      </dgm:prSet>
      <dgm:spPr/>
    </dgm:pt>
    <dgm:pt modelId="{5515387C-F683-47C1-88DB-C714FA292F00}" type="pres">
      <dgm:prSet presAssocID="{DAB097E9-DCD2-419E-B170-8EC24AFC9EFE}" presName="level3hierChild" presStyleCnt="0"/>
      <dgm:spPr/>
    </dgm:pt>
    <dgm:pt modelId="{A978E994-B567-48A3-9B5E-4D2A84D9F2B9}" type="pres">
      <dgm:prSet presAssocID="{E076F3B9-546E-481C-85AB-C5529F9190FF}" presName="conn2-1" presStyleLbl="parChTrans1D2" presStyleIdx="2" presStyleCnt="3"/>
      <dgm:spPr/>
    </dgm:pt>
    <dgm:pt modelId="{77A9FFE2-EEFC-4126-B73D-DBC5B5E1060E}" type="pres">
      <dgm:prSet presAssocID="{E076F3B9-546E-481C-85AB-C5529F9190FF}" presName="connTx" presStyleLbl="parChTrans1D2" presStyleIdx="2" presStyleCnt="3"/>
      <dgm:spPr/>
    </dgm:pt>
    <dgm:pt modelId="{1ED93961-3C9D-4A1E-8BE4-57AF635EB4E0}" type="pres">
      <dgm:prSet presAssocID="{B7722820-C90A-4CC9-9978-394E95B4CBD5}" presName="root2" presStyleCnt="0"/>
      <dgm:spPr/>
    </dgm:pt>
    <dgm:pt modelId="{419B451E-33ED-4EB1-A2DD-89CF61773848}" type="pres">
      <dgm:prSet presAssocID="{B7722820-C90A-4CC9-9978-394E95B4CBD5}" presName="LevelTwoTextNode" presStyleLbl="node2" presStyleIdx="2" presStyleCnt="3">
        <dgm:presLayoutVars>
          <dgm:chPref val="3"/>
        </dgm:presLayoutVars>
      </dgm:prSet>
      <dgm:spPr/>
    </dgm:pt>
    <dgm:pt modelId="{DD51417A-D641-4A81-9A65-500977438E9F}" type="pres">
      <dgm:prSet presAssocID="{B7722820-C90A-4CC9-9978-394E95B4CBD5}" presName="level3hierChild" presStyleCnt="0"/>
      <dgm:spPr/>
    </dgm:pt>
  </dgm:ptLst>
  <dgm:cxnLst>
    <dgm:cxn modelId="{E78B3404-3DB8-4221-BA71-F942B124E4C0}" srcId="{DDFFAC33-8F09-4FCE-9A56-EE61E42AE520}" destId="{0880BA8E-7A44-44C4-9A2B-8A7EEBE31B1B}" srcOrd="0" destOrd="0" parTransId="{E2E487B7-3BDB-4305-B516-275DB6E2FD5C}" sibTransId="{9A851569-62EE-45A6-BCEF-E25CC1DB2BD8}"/>
    <dgm:cxn modelId="{1B929006-DDDE-494B-8E92-63397804F69F}" srcId="{DDFFAC33-8F09-4FCE-9A56-EE61E42AE520}" destId="{B7722820-C90A-4CC9-9978-394E95B4CBD5}" srcOrd="2" destOrd="0" parTransId="{E076F3B9-546E-481C-85AB-C5529F9190FF}" sibTransId="{87EF3298-483E-4F25-82D8-D957A1337DCB}"/>
    <dgm:cxn modelId="{0C051224-8782-46D4-9427-9F9F3BA25E42}" type="presOf" srcId="{B0838731-B17A-4F8A-88DE-C6B0C477556A}" destId="{64C79079-937E-4E64-9975-C827D5D3F9DF}" srcOrd="0" destOrd="0" presId="urn:microsoft.com/office/officeart/2008/layout/HorizontalMultiLevelHierarchy"/>
    <dgm:cxn modelId="{B6BF702B-5220-495B-BD34-1A6A1B4421D6}" type="presOf" srcId="{0880BA8E-7A44-44C4-9A2B-8A7EEBE31B1B}" destId="{5E4E35F1-D3CE-42EA-A530-AA82E0E77CF4}" srcOrd="0" destOrd="0" presId="urn:microsoft.com/office/officeart/2008/layout/HorizontalMultiLevelHierarchy"/>
    <dgm:cxn modelId="{E15B6F34-F114-4EAE-A45E-6E13C13D3863}" type="presOf" srcId="{B0838731-B17A-4F8A-88DE-C6B0C477556A}" destId="{03ED93EC-EFFD-43BA-8DE1-9DAB0EA2AA36}" srcOrd="1" destOrd="0" presId="urn:microsoft.com/office/officeart/2008/layout/HorizontalMultiLevelHierarchy"/>
    <dgm:cxn modelId="{7724194C-1925-4788-8FAA-B094C49DDC85}" type="presOf" srcId="{E076F3B9-546E-481C-85AB-C5529F9190FF}" destId="{77A9FFE2-EEFC-4126-B73D-DBC5B5E1060E}" srcOrd="1" destOrd="0" presId="urn:microsoft.com/office/officeart/2008/layout/HorizontalMultiLevelHierarchy"/>
    <dgm:cxn modelId="{044A2956-E409-4CA9-B412-3C4E5BB00E32}" type="presOf" srcId="{DDFFAC33-8F09-4FCE-9A56-EE61E42AE520}" destId="{1DC01284-B39B-46BE-B0D5-B5CFE79C8DA5}" srcOrd="0" destOrd="0" presId="urn:microsoft.com/office/officeart/2008/layout/HorizontalMultiLevelHierarchy"/>
    <dgm:cxn modelId="{657B3778-01ED-45F8-AC4D-E33546B672F5}" type="presOf" srcId="{46AB9213-7343-4F86-B8B6-00197C8F0499}" destId="{C28DEF17-6A8A-44BA-A726-ECEA8E2B27E3}" srcOrd="0" destOrd="0" presId="urn:microsoft.com/office/officeart/2008/layout/HorizontalMultiLevelHierarchy"/>
    <dgm:cxn modelId="{DBBE705A-1EF7-4F0C-8DF0-A206B300573B}" srcId="{DDFFAC33-8F09-4FCE-9A56-EE61E42AE520}" destId="{DAB097E9-DCD2-419E-B170-8EC24AFC9EFE}" srcOrd="1" destOrd="0" parTransId="{B0838731-B17A-4F8A-88DE-C6B0C477556A}" sibTransId="{62613910-AAF4-4254-B286-3EE82BD4FC5D}"/>
    <dgm:cxn modelId="{5A903388-3F48-4A33-9D03-FF4D70F63728}" srcId="{46AB9213-7343-4F86-B8B6-00197C8F0499}" destId="{DDFFAC33-8F09-4FCE-9A56-EE61E42AE520}" srcOrd="0" destOrd="0" parTransId="{B524C442-4AB8-4600-95DC-488898C055C7}" sibTransId="{A61AC410-6340-4509-AB7D-AD71744E19CE}"/>
    <dgm:cxn modelId="{1EE03FA0-1D65-4FB7-AEA3-E727490FAB96}" type="presOf" srcId="{E2E487B7-3BDB-4305-B516-275DB6E2FD5C}" destId="{1EE56849-300A-4505-8048-F33585FA1357}" srcOrd="0" destOrd="0" presId="urn:microsoft.com/office/officeart/2008/layout/HorizontalMultiLevelHierarchy"/>
    <dgm:cxn modelId="{B6F7C7A7-249A-4F63-85A3-4D52BB6420A8}" type="presOf" srcId="{E2E487B7-3BDB-4305-B516-275DB6E2FD5C}" destId="{0E8ED565-3EBE-46C5-BBCB-655D4419DD13}" srcOrd="1" destOrd="0" presId="urn:microsoft.com/office/officeart/2008/layout/HorizontalMultiLevelHierarchy"/>
    <dgm:cxn modelId="{969CAAB1-06C5-4539-8765-DDEE731C07CD}" type="presOf" srcId="{E076F3B9-546E-481C-85AB-C5529F9190FF}" destId="{A978E994-B567-48A3-9B5E-4D2A84D9F2B9}" srcOrd="0" destOrd="0" presId="urn:microsoft.com/office/officeart/2008/layout/HorizontalMultiLevelHierarchy"/>
    <dgm:cxn modelId="{2BF7DCD4-7273-4223-9F43-5A6AB231ECD3}" type="presOf" srcId="{DAB097E9-DCD2-419E-B170-8EC24AFC9EFE}" destId="{D9C6699D-7179-4900-B04C-F6FC0AB087D7}" srcOrd="0" destOrd="0" presId="urn:microsoft.com/office/officeart/2008/layout/HorizontalMultiLevelHierarchy"/>
    <dgm:cxn modelId="{030BDDD9-534F-4F39-8FD5-857F51367F4B}" type="presOf" srcId="{B7722820-C90A-4CC9-9978-394E95B4CBD5}" destId="{419B451E-33ED-4EB1-A2DD-89CF61773848}" srcOrd="0" destOrd="0" presId="urn:microsoft.com/office/officeart/2008/layout/HorizontalMultiLevelHierarchy"/>
    <dgm:cxn modelId="{3A5C4D4F-F697-4246-BAAD-C27B9C44253D}" type="presParOf" srcId="{C28DEF17-6A8A-44BA-A726-ECEA8E2B27E3}" destId="{D08B35F9-AF3B-4865-BDE7-1E2953EFEDE9}" srcOrd="0" destOrd="0" presId="urn:microsoft.com/office/officeart/2008/layout/HorizontalMultiLevelHierarchy"/>
    <dgm:cxn modelId="{2ED89B6D-38EE-4FBD-9911-3AD84E550313}" type="presParOf" srcId="{D08B35F9-AF3B-4865-BDE7-1E2953EFEDE9}" destId="{1DC01284-B39B-46BE-B0D5-B5CFE79C8DA5}" srcOrd="0" destOrd="0" presId="urn:microsoft.com/office/officeart/2008/layout/HorizontalMultiLevelHierarchy"/>
    <dgm:cxn modelId="{190C8F5C-149D-4D3B-8167-AA3AB25C8112}" type="presParOf" srcId="{D08B35F9-AF3B-4865-BDE7-1E2953EFEDE9}" destId="{5DFA1C46-D30F-4BC5-A63C-0522C7CE1199}" srcOrd="1" destOrd="0" presId="urn:microsoft.com/office/officeart/2008/layout/HorizontalMultiLevelHierarchy"/>
    <dgm:cxn modelId="{CD5150DF-5965-4A6F-8DD2-23042156FD01}" type="presParOf" srcId="{5DFA1C46-D30F-4BC5-A63C-0522C7CE1199}" destId="{1EE56849-300A-4505-8048-F33585FA1357}" srcOrd="0" destOrd="0" presId="urn:microsoft.com/office/officeart/2008/layout/HorizontalMultiLevelHierarchy"/>
    <dgm:cxn modelId="{B5F368AA-44F1-4980-999C-757099464083}" type="presParOf" srcId="{1EE56849-300A-4505-8048-F33585FA1357}" destId="{0E8ED565-3EBE-46C5-BBCB-655D4419DD13}" srcOrd="0" destOrd="0" presId="urn:microsoft.com/office/officeart/2008/layout/HorizontalMultiLevelHierarchy"/>
    <dgm:cxn modelId="{0CECAEDE-5FD6-445D-9AF9-E4A597AD006B}" type="presParOf" srcId="{5DFA1C46-D30F-4BC5-A63C-0522C7CE1199}" destId="{30BD44A1-2CC9-4821-A514-805AD560210B}" srcOrd="1" destOrd="0" presId="urn:microsoft.com/office/officeart/2008/layout/HorizontalMultiLevelHierarchy"/>
    <dgm:cxn modelId="{5E76D277-8955-4C70-9314-071D8DFAE88B}" type="presParOf" srcId="{30BD44A1-2CC9-4821-A514-805AD560210B}" destId="{5E4E35F1-D3CE-42EA-A530-AA82E0E77CF4}" srcOrd="0" destOrd="0" presId="urn:microsoft.com/office/officeart/2008/layout/HorizontalMultiLevelHierarchy"/>
    <dgm:cxn modelId="{47830922-A279-4FFD-8038-0942126C0B6F}" type="presParOf" srcId="{30BD44A1-2CC9-4821-A514-805AD560210B}" destId="{1AB1DCD4-81D9-4C69-A1EA-8579767DD98F}" srcOrd="1" destOrd="0" presId="urn:microsoft.com/office/officeart/2008/layout/HorizontalMultiLevelHierarchy"/>
    <dgm:cxn modelId="{5C544562-F406-45E5-8B1F-A30779201E19}" type="presParOf" srcId="{5DFA1C46-D30F-4BC5-A63C-0522C7CE1199}" destId="{64C79079-937E-4E64-9975-C827D5D3F9DF}" srcOrd="2" destOrd="0" presId="urn:microsoft.com/office/officeart/2008/layout/HorizontalMultiLevelHierarchy"/>
    <dgm:cxn modelId="{C2F7F13B-E889-431A-A2BC-2CD102DC160C}" type="presParOf" srcId="{64C79079-937E-4E64-9975-C827D5D3F9DF}" destId="{03ED93EC-EFFD-43BA-8DE1-9DAB0EA2AA36}" srcOrd="0" destOrd="0" presId="urn:microsoft.com/office/officeart/2008/layout/HorizontalMultiLevelHierarchy"/>
    <dgm:cxn modelId="{CECE50F4-A06A-411A-8A5F-F79603A2C781}" type="presParOf" srcId="{5DFA1C46-D30F-4BC5-A63C-0522C7CE1199}" destId="{926B49DC-38B0-4EC7-AC27-AED53E543AF3}" srcOrd="3" destOrd="0" presId="urn:microsoft.com/office/officeart/2008/layout/HorizontalMultiLevelHierarchy"/>
    <dgm:cxn modelId="{E1231472-AC44-4B9A-9690-A53F96CD1B44}" type="presParOf" srcId="{926B49DC-38B0-4EC7-AC27-AED53E543AF3}" destId="{D9C6699D-7179-4900-B04C-F6FC0AB087D7}" srcOrd="0" destOrd="0" presId="urn:microsoft.com/office/officeart/2008/layout/HorizontalMultiLevelHierarchy"/>
    <dgm:cxn modelId="{F981752F-7E1B-4CCB-903B-1254E97327E1}" type="presParOf" srcId="{926B49DC-38B0-4EC7-AC27-AED53E543AF3}" destId="{5515387C-F683-47C1-88DB-C714FA292F00}" srcOrd="1" destOrd="0" presId="urn:microsoft.com/office/officeart/2008/layout/HorizontalMultiLevelHierarchy"/>
    <dgm:cxn modelId="{C53B0882-094B-4A2C-BBBA-98AA3F252E42}" type="presParOf" srcId="{5DFA1C46-D30F-4BC5-A63C-0522C7CE1199}" destId="{A978E994-B567-48A3-9B5E-4D2A84D9F2B9}" srcOrd="4" destOrd="0" presId="urn:microsoft.com/office/officeart/2008/layout/HorizontalMultiLevelHierarchy"/>
    <dgm:cxn modelId="{70B90CD6-1D16-477B-BB1C-D7F8C2435A9F}" type="presParOf" srcId="{A978E994-B567-48A3-9B5E-4D2A84D9F2B9}" destId="{77A9FFE2-EEFC-4126-B73D-DBC5B5E1060E}" srcOrd="0" destOrd="0" presId="urn:microsoft.com/office/officeart/2008/layout/HorizontalMultiLevelHierarchy"/>
    <dgm:cxn modelId="{A4C94763-6AAF-45A3-BD42-390DC6AB9F36}" type="presParOf" srcId="{5DFA1C46-D30F-4BC5-A63C-0522C7CE1199}" destId="{1ED93961-3C9D-4A1E-8BE4-57AF635EB4E0}" srcOrd="5" destOrd="0" presId="urn:microsoft.com/office/officeart/2008/layout/HorizontalMultiLevelHierarchy"/>
    <dgm:cxn modelId="{06837563-C3B8-4618-96DD-C22B517B1E3E}" type="presParOf" srcId="{1ED93961-3C9D-4A1E-8BE4-57AF635EB4E0}" destId="{419B451E-33ED-4EB1-A2DD-89CF61773848}" srcOrd="0" destOrd="0" presId="urn:microsoft.com/office/officeart/2008/layout/HorizontalMultiLevelHierarchy"/>
    <dgm:cxn modelId="{07FA9179-975F-49DC-9651-756DAE950FE3}" type="presParOf" srcId="{1ED93961-3C9D-4A1E-8BE4-57AF635EB4E0}" destId="{DD51417A-D641-4A81-9A65-500977438E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A69A923-47FB-4D4E-ACE0-2CEC4ED9B29C}" type="doc">
      <dgm:prSet loTypeId="urn:microsoft.com/office/officeart/2005/8/layout/orgChart1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0B93C945-6C97-4636-9546-75B2AA6ED103}">
      <dgm:prSet phldrT="[Tekst]" custT="1"/>
      <dgm:spPr/>
      <dgm:t>
        <a:bodyPr/>
        <a:lstStyle/>
        <a:p>
          <a:r>
            <a:rPr lang="pl-PL" sz="2400" dirty="0">
              <a:latin typeface="Arial" panose="020B0604020202020204" pitchFamily="34" charset="0"/>
              <a:cs typeface="Arial" panose="020B0604020202020204" pitchFamily="34" charset="0"/>
            </a:rPr>
            <a:t>Pojazdy samochodowe</a:t>
          </a:r>
        </a:p>
      </dgm:t>
    </dgm:pt>
    <dgm:pt modelId="{498D078A-456C-49AD-AF93-62D6B1A2D099}" type="parTrans" cxnId="{FC9482E6-14B4-4BB5-AEF2-90E98B9ABACE}">
      <dgm:prSet/>
      <dgm:spPr/>
      <dgm:t>
        <a:bodyPr/>
        <a:lstStyle/>
        <a:p>
          <a:endParaRPr lang="pl-PL"/>
        </a:p>
      </dgm:t>
    </dgm:pt>
    <dgm:pt modelId="{7EFA9940-1155-461C-99C9-233830AA119E}" type="sibTrans" cxnId="{FC9482E6-14B4-4BB5-AEF2-90E98B9ABACE}">
      <dgm:prSet/>
      <dgm:spPr/>
      <dgm:t>
        <a:bodyPr/>
        <a:lstStyle/>
        <a:p>
          <a:endParaRPr lang="pl-PL"/>
        </a:p>
      </dgm:t>
    </dgm:pt>
    <dgm:pt modelId="{1BF827E1-5C1A-437B-9C56-6D2AF0E99898}" type="asst">
      <dgm:prSet phldrT="[Tekst]" custT="1"/>
      <dgm:spPr/>
      <dgm:t>
        <a:bodyPr/>
        <a:lstStyle/>
        <a:p>
          <a:r>
            <a:rPr lang="pl-PL" sz="1600" b="1" kern="1200" dirty="0"/>
            <a:t>z </a:t>
          </a: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50% odliczeniem</a:t>
          </a:r>
        </a:p>
      </dgm:t>
    </dgm:pt>
    <dgm:pt modelId="{38635343-F482-4B4D-AC5B-70C448A9E670}" type="parTrans" cxnId="{2909ECB9-5AD0-46AD-BEFF-A64D4A48C7A8}">
      <dgm:prSet/>
      <dgm:spPr/>
      <dgm:t>
        <a:bodyPr/>
        <a:lstStyle/>
        <a:p>
          <a:endParaRPr lang="pl-PL"/>
        </a:p>
      </dgm:t>
    </dgm:pt>
    <dgm:pt modelId="{9C4B9939-EB69-44A3-B704-B5057F24B203}" type="sibTrans" cxnId="{2909ECB9-5AD0-46AD-BEFF-A64D4A48C7A8}">
      <dgm:prSet/>
      <dgm:spPr/>
      <dgm:t>
        <a:bodyPr/>
        <a:lstStyle/>
        <a:p>
          <a:endParaRPr lang="pl-PL"/>
        </a:p>
      </dgm:t>
    </dgm:pt>
    <dgm:pt modelId="{A29507AD-C3FA-435D-9679-9C8528DD5DC3}" type="asst">
      <dgm:prSet custT="1"/>
      <dgm:spPr/>
      <dgm:t>
        <a:bodyPr/>
        <a:lstStyle/>
        <a:p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ze 100% odliczeniem</a:t>
          </a:r>
        </a:p>
      </dgm:t>
    </dgm:pt>
    <dgm:pt modelId="{7FC85A19-89AC-469C-B615-E93EB949359B}" type="parTrans" cxnId="{E1545048-ABA5-4F14-BD6C-D8424C1B2A64}">
      <dgm:prSet/>
      <dgm:spPr/>
      <dgm:t>
        <a:bodyPr/>
        <a:lstStyle/>
        <a:p>
          <a:endParaRPr lang="pl-PL"/>
        </a:p>
      </dgm:t>
    </dgm:pt>
    <dgm:pt modelId="{7D3B0841-3C14-4264-B75A-385FDCB71E31}" type="sibTrans" cxnId="{E1545048-ABA5-4F14-BD6C-D8424C1B2A64}">
      <dgm:prSet/>
      <dgm:spPr/>
      <dgm:t>
        <a:bodyPr/>
        <a:lstStyle/>
        <a:p>
          <a:endParaRPr lang="pl-PL"/>
        </a:p>
      </dgm:t>
    </dgm:pt>
    <dgm:pt modelId="{F2CF7D37-F860-4973-87E6-789211824C90}" type="asst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Wymagające prowadzenia ewidencji</a:t>
          </a:r>
        </a:p>
      </dgm:t>
    </dgm:pt>
    <dgm:pt modelId="{28CA8FA6-2D12-4481-8A58-5390E1B343DB}" type="parTrans" cxnId="{35C9C8B1-7B62-47A2-9BC9-2286378724AB}">
      <dgm:prSet/>
      <dgm:spPr/>
      <dgm:t>
        <a:bodyPr/>
        <a:lstStyle/>
        <a:p>
          <a:endParaRPr lang="pl-PL"/>
        </a:p>
      </dgm:t>
    </dgm:pt>
    <dgm:pt modelId="{5D24B341-3529-4B25-A893-F4B8539221E9}" type="sibTrans" cxnId="{35C9C8B1-7B62-47A2-9BC9-2286378724AB}">
      <dgm:prSet/>
      <dgm:spPr/>
      <dgm:t>
        <a:bodyPr/>
        <a:lstStyle/>
        <a:p>
          <a:endParaRPr lang="pl-PL"/>
        </a:p>
      </dgm:t>
    </dgm:pt>
    <dgm:pt modelId="{8E42C3E0-F10F-486C-BCB4-E883AE213649}" type="asst">
      <dgm:prSet custT="1"/>
      <dgm:spPr/>
      <dgm:t>
        <a:bodyPr/>
        <a:lstStyle/>
        <a:p>
          <a:r>
            <a:rPr lang="pl-PL" sz="1400" dirty="0"/>
            <a:t>Nie wymagające prowadzenia ewidencji ani złożenia VAT-26</a:t>
          </a:r>
        </a:p>
      </dgm:t>
    </dgm:pt>
    <dgm:pt modelId="{1A05CE9B-0383-49DB-B4E7-B6A04D4F43C7}" type="parTrans" cxnId="{702FAD0C-8841-445A-BF7A-EDED102C30A0}">
      <dgm:prSet/>
      <dgm:spPr/>
      <dgm:t>
        <a:bodyPr/>
        <a:lstStyle/>
        <a:p>
          <a:endParaRPr lang="pl-PL"/>
        </a:p>
      </dgm:t>
    </dgm:pt>
    <dgm:pt modelId="{9CB00083-EEE1-4F37-A12C-F52B75C673DB}" type="sibTrans" cxnId="{702FAD0C-8841-445A-BF7A-EDED102C30A0}">
      <dgm:prSet/>
      <dgm:spPr/>
      <dgm:t>
        <a:bodyPr/>
        <a:lstStyle/>
        <a:p>
          <a:endParaRPr lang="pl-PL"/>
        </a:p>
      </dgm:t>
    </dgm:pt>
    <dgm:pt modelId="{36492552-482E-4AA7-AF8D-1D2EAB6DC58C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samochody z VAT-1</a:t>
          </a:r>
        </a:p>
      </dgm:t>
    </dgm:pt>
    <dgm:pt modelId="{F47FA8F2-F08A-47C3-9E16-93D2B2F7299B}" type="parTrans" cxnId="{FD3BE1CA-5B13-4BE8-B76D-062F044355E0}">
      <dgm:prSet/>
      <dgm:spPr/>
      <dgm:t>
        <a:bodyPr/>
        <a:lstStyle/>
        <a:p>
          <a:endParaRPr lang="pl-PL"/>
        </a:p>
      </dgm:t>
    </dgm:pt>
    <dgm:pt modelId="{202B7300-4264-41C3-AB06-2D61018E7128}" type="sibTrans" cxnId="{FD3BE1CA-5B13-4BE8-B76D-062F044355E0}">
      <dgm:prSet/>
      <dgm:spPr/>
      <dgm:t>
        <a:bodyPr/>
        <a:lstStyle/>
        <a:p>
          <a:endParaRPr lang="pl-PL"/>
        </a:p>
      </dgm:t>
    </dgm:pt>
    <dgm:pt modelId="{EE41F9CC-4E78-49F6-8D5A-A87419A1406C}">
      <dgm:prSet custT="1"/>
      <dgm:spPr/>
      <dgm:t>
        <a:bodyPr/>
        <a:lstStyle/>
        <a:p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samochody specjalne</a:t>
          </a:r>
        </a:p>
      </dgm:t>
    </dgm:pt>
    <dgm:pt modelId="{F3E58287-D0A1-4D73-960B-C201AFFF73FF}" type="parTrans" cxnId="{B8BCA048-6A85-47AC-BE51-9B165E1E4FA1}">
      <dgm:prSet/>
      <dgm:spPr/>
      <dgm:t>
        <a:bodyPr/>
        <a:lstStyle/>
        <a:p>
          <a:endParaRPr lang="pl-PL"/>
        </a:p>
      </dgm:t>
    </dgm:pt>
    <dgm:pt modelId="{614F8F03-81B1-4289-8945-8CF1469DEDCD}" type="sibTrans" cxnId="{B8BCA048-6A85-47AC-BE51-9B165E1E4FA1}">
      <dgm:prSet/>
      <dgm:spPr/>
      <dgm:t>
        <a:bodyPr/>
        <a:lstStyle/>
        <a:p>
          <a:endParaRPr lang="pl-PL"/>
        </a:p>
      </dgm:t>
    </dgm:pt>
    <dgm:pt modelId="{B913B9C6-ACFF-46D2-A4CA-DDE3B102A28D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dla których złożono oświadczenie VAT-26</a:t>
          </a:r>
        </a:p>
      </dgm:t>
    </dgm:pt>
    <dgm:pt modelId="{0B28225C-042C-4D34-A253-8949BA560527}" type="parTrans" cxnId="{E547F4A7-13E2-4628-BF13-4C91FD503446}">
      <dgm:prSet/>
      <dgm:spPr/>
      <dgm:t>
        <a:bodyPr/>
        <a:lstStyle/>
        <a:p>
          <a:endParaRPr lang="pl-PL"/>
        </a:p>
      </dgm:t>
    </dgm:pt>
    <dgm:pt modelId="{6A8CA215-52DE-444C-AF6C-57C15E159EA5}" type="sibTrans" cxnId="{E547F4A7-13E2-4628-BF13-4C91FD503446}">
      <dgm:prSet/>
      <dgm:spPr/>
      <dgm:t>
        <a:bodyPr/>
        <a:lstStyle/>
        <a:p>
          <a:endParaRPr lang="pl-PL"/>
        </a:p>
      </dgm:t>
    </dgm:pt>
    <dgm:pt modelId="{93E2DA8F-B84B-4630-B186-EE8E2F9DAD3C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Samochody </a:t>
          </a:r>
          <a:r>
            <a:rPr lang="pl-PL" sz="24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wyłącznie </a:t>
          </a: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 odsprzedaży lub wynajmu</a:t>
          </a:r>
        </a:p>
      </dgm:t>
    </dgm:pt>
    <dgm:pt modelId="{EE1CD274-DB50-4B27-9494-A740F39D15B0}" type="parTrans" cxnId="{6E8B9EC3-7991-4ED2-ACD5-B57149BA76C2}">
      <dgm:prSet/>
      <dgm:spPr/>
      <dgm:t>
        <a:bodyPr/>
        <a:lstStyle/>
        <a:p>
          <a:endParaRPr lang="pl-PL"/>
        </a:p>
      </dgm:t>
    </dgm:pt>
    <dgm:pt modelId="{BA2F47F3-31B8-4DCB-94DB-FF1BDE048420}" type="sibTrans" cxnId="{6E8B9EC3-7991-4ED2-ACD5-B57149BA76C2}">
      <dgm:prSet/>
      <dgm:spPr/>
      <dgm:t>
        <a:bodyPr/>
        <a:lstStyle/>
        <a:p>
          <a:endParaRPr lang="pl-PL"/>
        </a:p>
      </dgm:t>
    </dgm:pt>
    <dgm:pt modelId="{D4863DE9-7F25-4DF1-A657-512AD5CB4A0F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autobusy</a:t>
          </a:r>
        </a:p>
      </dgm:t>
    </dgm:pt>
    <dgm:pt modelId="{53729393-A730-4408-8D50-9D738D9189F9}" type="parTrans" cxnId="{C567FE0D-7246-4899-AAD0-7FB79FA738C0}">
      <dgm:prSet/>
      <dgm:spPr/>
      <dgm:t>
        <a:bodyPr/>
        <a:lstStyle/>
        <a:p>
          <a:endParaRPr lang="pl-PL"/>
        </a:p>
      </dgm:t>
    </dgm:pt>
    <dgm:pt modelId="{67238A53-9CAF-47CA-A95A-11907A16D188}" type="sibTrans" cxnId="{C567FE0D-7246-4899-AAD0-7FB79FA738C0}">
      <dgm:prSet/>
      <dgm:spPr/>
      <dgm:t>
        <a:bodyPr/>
        <a:lstStyle/>
        <a:p>
          <a:endParaRPr lang="pl-PL"/>
        </a:p>
      </dgm:t>
    </dgm:pt>
    <dgm:pt modelId="{3D630844-72F8-4DDA-9FDF-A0A049FC3952}" type="pres">
      <dgm:prSet presAssocID="{8A69A923-47FB-4D4E-ACE0-2CEC4ED9B2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7483D8-D601-41DF-B771-BF3A3876DF64}" type="pres">
      <dgm:prSet presAssocID="{0B93C945-6C97-4636-9546-75B2AA6ED103}" presName="hierRoot1" presStyleCnt="0">
        <dgm:presLayoutVars>
          <dgm:hierBranch val="init"/>
        </dgm:presLayoutVars>
      </dgm:prSet>
      <dgm:spPr/>
    </dgm:pt>
    <dgm:pt modelId="{E14C21DF-2FD2-4F96-BC1F-726A98A3B801}" type="pres">
      <dgm:prSet presAssocID="{0B93C945-6C97-4636-9546-75B2AA6ED103}" presName="rootComposite1" presStyleCnt="0"/>
      <dgm:spPr/>
    </dgm:pt>
    <dgm:pt modelId="{FE7BCF82-3AF8-4073-805C-517619810240}" type="pres">
      <dgm:prSet presAssocID="{0B93C945-6C97-4636-9546-75B2AA6ED103}" presName="rootText1" presStyleLbl="node0" presStyleIdx="0" presStyleCnt="1" custScaleX="210153" custScaleY="169398">
        <dgm:presLayoutVars>
          <dgm:chPref val="3"/>
        </dgm:presLayoutVars>
      </dgm:prSet>
      <dgm:spPr/>
    </dgm:pt>
    <dgm:pt modelId="{455002E0-6B4F-4722-9CD1-18E8F40A2AB7}" type="pres">
      <dgm:prSet presAssocID="{0B93C945-6C97-4636-9546-75B2AA6ED103}" presName="rootConnector1" presStyleLbl="node1" presStyleIdx="0" presStyleCnt="0"/>
      <dgm:spPr/>
    </dgm:pt>
    <dgm:pt modelId="{6699830E-3335-49EE-90C0-F0884D1A42F2}" type="pres">
      <dgm:prSet presAssocID="{0B93C945-6C97-4636-9546-75B2AA6ED103}" presName="hierChild2" presStyleCnt="0"/>
      <dgm:spPr/>
    </dgm:pt>
    <dgm:pt modelId="{A1BCDA22-8057-4C76-8DBB-EDECDEBC0F6D}" type="pres">
      <dgm:prSet presAssocID="{0B93C945-6C97-4636-9546-75B2AA6ED103}" presName="hierChild3" presStyleCnt="0"/>
      <dgm:spPr/>
    </dgm:pt>
    <dgm:pt modelId="{F2385A78-AABD-4ADD-A819-45DC787B7A42}" type="pres">
      <dgm:prSet presAssocID="{38635343-F482-4B4D-AC5B-70C448A9E670}" presName="Name111" presStyleLbl="parChTrans1D2" presStyleIdx="0" presStyleCnt="2"/>
      <dgm:spPr/>
    </dgm:pt>
    <dgm:pt modelId="{945507DD-16C9-4CF7-A667-391AA4285F91}" type="pres">
      <dgm:prSet presAssocID="{1BF827E1-5C1A-437B-9C56-6D2AF0E99898}" presName="hierRoot3" presStyleCnt="0">
        <dgm:presLayoutVars>
          <dgm:hierBranch val="init"/>
        </dgm:presLayoutVars>
      </dgm:prSet>
      <dgm:spPr/>
    </dgm:pt>
    <dgm:pt modelId="{420F065D-0698-4233-8E00-7EF7C35136EF}" type="pres">
      <dgm:prSet presAssocID="{1BF827E1-5C1A-437B-9C56-6D2AF0E99898}" presName="rootComposite3" presStyleCnt="0"/>
      <dgm:spPr/>
    </dgm:pt>
    <dgm:pt modelId="{9C1999A9-AAA7-4C8A-B9C3-49A4DCCBDC72}" type="pres">
      <dgm:prSet presAssocID="{1BF827E1-5C1A-437B-9C56-6D2AF0E99898}" presName="rootText3" presStyleLbl="asst1" presStyleIdx="0" presStyleCnt="4" custScaleX="163632" custScaleY="147419" custLinFactNeighborX="-22170" custLinFactNeighborY="-17814">
        <dgm:presLayoutVars>
          <dgm:chPref val="3"/>
        </dgm:presLayoutVars>
      </dgm:prSet>
      <dgm:spPr/>
    </dgm:pt>
    <dgm:pt modelId="{486721C4-E5AA-4457-B7C1-108D352E4E52}" type="pres">
      <dgm:prSet presAssocID="{1BF827E1-5C1A-437B-9C56-6D2AF0E99898}" presName="rootConnector3" presStyleLbl="asst1" presStyleIdx="0" presStyleCnt="4"/>
      <dgm:spPr/>
    </dgm:pt>
    <dgm:pt modelId="{21B23CD3-8A71-463D-B9C3-F381F24CF51F}" type="pres">
      <dgm:prSet presAssocID="{1BF827E1-5C1A-437B-9C56-6D2AF0E99898}" presName="hierChild6" presStyleCnt="0"/>
      <dgm:spPr/>
    </dgm:pt>
    <dgm:pt modelId="{5BA9BC3E-F7FA-4F33-8FE9-BBFFDB364233}" type="pres">
      <dgm:prSet presAssocID="{1BF827E1-5C1A-437B-9C56-6D2AF0E99898}" presName="hierChild7" presStyleCnt="0"/>
      <dgm:spPr/>
    </dgm:pt>
    <dgm:pt modelId="{98122F66-B09F-428B-9D99-04FE69613F99}" type="pres">
      <dgm:prSet presAssocID="{7FC85A19-89AC-469C-B615-E93EB949359B}" presName="Name111" presStyleLbl="parChTrans1D2" presStyleIdx="1" presStyleCnt="2"/>
      <dgm:spPr/>
    </dgm:pt>
    <dgm:pt modelId="{059F0375-A9A3-48F9-B890-7AFFBC754678}" type="pres">
      <dgm:prSet presAssocID="{A29507AD-C3FA-435D-9679-9C8528DD5DC3}" presName="hierRoot3" presStyleCnt="0">
        <dgm:presLayoutVars>
          <dgm:hierBranch val="init"/>
        </dgm:presLayoutVars>
      </dgm:prSet>
      <dgm:spPr/>
    </dgm:pt>
    <dgm:pt modelId="{007F7180-08C2-4913-BE2F-414944BFD806}" type="pres">
      <dgm:prSet presAssocID="{A29507AD-C3FA-435D-9679-9C8528DD5DC3}" presName="rootComposite3" presStyleCnt="0"/>
      <dgm:spPr/>
    </dgm:pt>
    <dgm:pt modelId="{EBBE4663-E221-458F-B060-068334A5A8BA}" type="pres">
      <dgm:prSet presAssocID="{A29507AD-C3FA-435D-9679-9C8528DD5DC3}" presName="rootText3" presStyleLbl="asst1" presStyleIdx="1" presStyleCnt="4" custScaleX="179568" custScaleY="133594" custLinFactNeighborX="30882" custLinFactNeighborY="-17814">
        <dgm:presLayoutVars>
          <dgm:chPref val="3"/>
        </dgm:presLayoutVars>
      </dgm:prSet>
      <dgm:spPr/>
    </dgm:pt>
    <dgm:pt modelId="{81FC4835-B378-4C3B-AA79-6D9FC407C6A7}" type="pres">
      <dgm:prSet presAssocID="{A29507AD-C3FA-435D-9679-9C8528DD5DC3}" presName="rootConnector3" presStyleLbl="asst1" presStyleIdx="1" presStyleCnt="4"/>
      <dgm:spPr/>
    </dgm:pt>
    <dgm:pt modelId="{5E84675B-EA8D-4003-B1DA-C86098009269}" type="pres">
      <dgm:prSet presAssocID="{A29507AD-C3FA-435D-9679-9C8528DD5DC3}" presName="hierChild6" presStyleCnt="0"/>
      <dgm:spPr/>
    </dgm:pt>
    <dgm:pt modelId="{63DF5266-97A1-47DA-9879-76B3E10526AA}" type="pres">
      <dgm:prSet presAssocID="{A29507AD-C3FA-435D-9679-9C8528DD5DC3}" presName="hierChild7" presStyleCnt="0"/>
      <dgm:spPr/>
    </dgm:pt>
    <dgm:pt modelId="{ED960AAE-08EC-482F-BB37-73CCBCC1B342}" type="pres">
      <dgm:prSet presAssocID="{28CA8FA6-2D12-4481-8A58-5390E1B343DB}" presName="Name111" presStyleLbl="parChTrans1D3" presStyleIdx="0" presStyleCnt="2"/>
      <dgm:spPr/>
    </dgm:pt>
    <dgm:pt modelId="{1C6E74C8-582D-4B31-AF08-B53264A0A993}" type="pres">
      <dgm:prSet presAssocID="{F2CF7D37-F860-4973-87E6-789211824C90}" presName="hierRoot3" presStyleCnt="0">
        <dgm:presLayoutVars>
          <dgm:hierBranch val="init"/>
        </dgm:presLayoutVars>
      </dgm:prSet>
      <dgm:spPr/>
    </dgm:pt>
    <dgm:pt modelId="{A05BC693-6F18-4360-8CB9-FE04D65709F9}" type="pres">
      <dgm:prSet presAssocID="{F2CF7D37-F860-4973-87E6-789211824C90}" presName="rootComposite3" presStyleCnt="0"/>
      <dgm:spPr/>
    </dgm:pt>
    <dgm:pt modelId="{4CF46BCB-18C9-416D-9825-03259ABBBB84}" type="pres">
      <dgm:prSet presAssocID="{F2CF7D37-F860-4973-87E6-789211824C90}" presName="rootText3" presStyleLbl="asst1" presStyleIdx="2" presStyleCnt="4" custScaleX="182618" custScaleY="143119">
        <dgm:presLayoutVars>
          <dgm:chPref val="3"/>
        </dgm:presLayoutVars>
      </dgm:prSet>
      <dgm:spPr/>
    </dgm:pt>
    <dgm:pt modelId="{C1CC4B88-2026-4E25-93A2-00D9FD629EA8}" type="pres">
      <dgm:prSet presAssocID="{F2CF7D37-F860-4973-87E6-789211824C90}" presName="rootConnector3" presStyleLbl="asst1" presStyleIdx="2" presStyleCnt="4"/>
      <dgm:spPr/>
    </dgm:pt>
    <dgm:pt modelId="{EB2F77CF-79D6-4D0E-A268-0705517F2E66}" type="pres">
      <dgm:prSet presAssocID="{F2CF7D37-F860-4973-87E6-789211824C90}" presName="hierChild6" presStyleCnt="0"/>
      <dgm:spPr/>
    </dgm:pt>
    <dgm:pt modelId="{B13698AF-3252-4B49-A6B9-1DDDE52B513A}" type="pres">
      <dgm:prSet presAssocID="{0B28225C-042C-4D34-A253-8949BA560527}" presName="Name37" presStyleLbl="parChTrans1D4" presStyleIdx="0" presStyleCnt="5"/>
      <dgm:spPr/>
    </dgm:pt>
    <dgm:pt modelId="{EBAF36D2-EF73-429F-B9D5-DB0479C4F093}" type="pres">
      <dgm:prSet presAssocID="{B913B9C6-ACFF-46D2-A4CA-DDE3B102A28D}" presName="hierRoot2" presStyleCnt="0">
        <dgm:presLayoutVars>
          <dgm:hierBranch val="init"/>
        </dgm:presLayoutVars>
      </dgm:prSet>
      <dgm:spPr/>
    </dgm:pt>
    <dgm:pt modelId="{EBE39FD0-B5DA-4E87-9362-DF88266A941A}" type="pres">
      <dgm:prSet presAssocID="{B913B9C6-ACFF-46D2-A4CA-DDE3B102A28D}" presName="rootComposite" presStyleCnt="0"/>
      <dgm:spPr/>
    </dgm:pt>
    <dgm:pt modelId="{C077F585-BC25-41D0-B99A-DCA9C96C0B6A}" type="pres">
      <dgm:prSet presAssocID="{B913B9C6-ACFF-46D2-A4CA-DDE3B102A28D}" presName="rootText" presStyleLbl="node4" presStyleIdx="0" presStyleCnt="5" custScaleX="197033" custScaleY="188023">
        <dgm:presLayoutVars>
          <dgm:chPref val="3"/>
        </dgm:presLayoutVars>
      </dgm:prSet>
      <dgm:spPr/>
    </dgm:pt>
    <dgm:pt modelId="{94CE2A95-8F44-477E-AFC0-125A740ACFA9}" type="pres">
      <dgm:prSet presAssocID="{B913B9C6-ACFF-46D2-A4CA-DDE3B102A28D}" presName="rootConnector" presStyleLbl="node4" presStyleIdx="0" presStyleCnt="5"/>
      <dgm:spPr/>
    </dgm:pt>
    <dgm:pt modelId="{AE0309F0-569D-4569-9CCE-2E461F77CB12}" type="pres">
      <dgm:prSet presAssocID="{B913B9C6-ACFF-46D2-A4CA-DDE3B102A28D}" presName="hierChild4" presStyleCnt="0"/>
      <dgm:spPr/>
    </dgm:pt>
    <dgm:pt modelId="{168FD9D5-C815-4AEB-9F40-335F9B28230E}" type="pres">
      <dgm:prSet presAssocID="{B913B9C6-ACFF-46D2-A4CA-DDE3B102A28D}" presName="hierChild5" presStyleCnt="0"/>
      <dgm:spPr/>
    </dgm:pt>
    <dgm:pt modelId="{3CE1AB53-4F28-45FD-8569-C31C5B6944C2}" type="pres">
      <dgm:prSet presAssocID="{F2CF7D37-F860-4973-87E6-789211824C90}" presName="hierChild7" presStyleCnt="0"/>
      <dgm:spPr/>
    </dgm:pt>
    <dgm:pt modelId="{EB20056C-323D-4922-88F5-14EE0B5E0D72}" type="pres">
      <dgm:prSet presAssocID="{1A05CE9B-0383-49DB-B4E7-B6A04D4F43C7}" presName="Name111" presStyleLbl="parChTrans1D3" presStyleIdx="1" presStyleCnt="2"/>
      <dgm:spPr/>
    </dgm:pt>
    <dgm:pt modelId="{C31DB74A-3B5F-41A8-A7CA-E76F28D7B41B}" type="pres">
      <dgm:prSet presAssocID="{8E42C3E0-F10F-486C-BCB4-E883AE213649}" presName="hierRoot3" presStyleCnt="0">
        <dgm:presLayoutVars>
          <dgm:hierBranch val="init"/>
        </dgm:presLayoutVars>
      </dgm:prSet>
      <dgm:spPr/>
    </dgm:pt>
    <dgm:pt modelId="{0A8CBD69-56B6-4B12-808F-1821F919ABD6}" type="pres">
      <dgm:prSet presAssocID="{8E42C3E0-F10F-486C-BCB4-E883AE213649}" presName="rootComposite3" presStyleCnt="0"/>
      <dgm:spPr/>
    </dgm:pt>
    <dgm:pt modelId="{88465CFC-8A49-4573-9D70-E8DF7E3C02A6}" type="pres">
      <dgm:prSet presAssocID="{8E42C3E0-F10F-486C-BCB4-E883AE213649}" presName="rootText3" presStyleLbl="asst1" presStyleIdx="3" presStyleCnt="4" custScaleX="273080" custScaleY="143366">
        <dgm:presLayoutVars>
          <dgm:chPref val="3"/>
        </dgm:presLayoutVars>
      </dgm:prSet>
      <dgm:spPr/>
    </dgm:pt>
    <dgm:pt modelId="{572628E2-D821-4670-807F-C7BD5A0F1976}" type="pres">
      <dgm:prSet presAssocID="{8E42C3E0-F10F-486C-BCB4-E883AE213649}" presName="rootConnector3" presStyleLbl="asst1" presStyleIdx="3" presStyleCnt="4"/>
      <dgm:spPr/>
    </dgm:pt>
    <dgm:pt modelId="{F518F0E8-88BA-4B97-AE0E-4AAA86FD201B}" type="pres">
      <dgm:prSet presAssocID="{8E42C3E0-F10F-486C-BCB4-E883AE213649}" presName="hierChild6" presStyleCnt="0"/>
      <dgm:spPr/>
    </dgm:pt>
    <dgm:pt modelId="{9EDABB94-7CEB-491A-89BE-6E77D5F36BBC}" type="pres">
      <dgm:prSet presAssocID="{53729393-A730-4408-8D50-9D738D9189F9}" presName="Name37" presStyleLbl="parChTrans1D4" presStyleIdx="1" presStyleCnt="5"/>
      <dgm:spPr/>
    </dgm:pt>
    <dgm:pt modelId="{8AF184F6-7F9D-4ABA-AFCB-6BB9A675AA1A}" type="pres">
      <dgm:prSet presAssocID="{D4863DE9-7F25-4DF1-A657-512AD5CB4A0F}" presName="hierRoot2" presStyleCnt="0">
        <dgm:presLayoutVars>
          <dgm:hierBranch val="init"/>
        </dgm:presLayoutVars>
      </dgm:prSet>
      <dgm:spPr/>
    </dgm:pt>
    <dgm:pt modelId="{9DBB427C-4408-4CCC-A78A-B791EB41B1C8}" type="pres">
      <dgm:prSet presAssocID="{D4863DE9-7F25-4DF1-A657-512AD5CB4A0F}" presName="rootComposite" presStyleCnt="0"/>
      <dgm:spPr/>
    </dgm:pt>
    <dgm:pt modelId="{A57122FA-BFC5-47D5-BAC7-DE9496939200}" type="pres">
      <dgm:prSet presAssocID="{D4863DE9-7F25-4DF1-A657-512AD5CB4A0F}" presName="rootText" presStyleLbl="node4" presStyleIdx="1" presStyleCnt="5" custScaleX="183964" custScaleY="91907">
        <dgm:presLayoutVars>
          <dgm:chPref val="3"/>
        </dgm:presLayoutVars>
      </dgm:prSet>
      <dgm:spPr/>
    </dgm:pt>
    <dgm:pt modelId="{6FCF7E1D-0B41-48E1-A206-E9ED72B954D6}" type="pres">
      <dgm:prSet presAssocID="{D4863DE9-7F25-4DF1-A657-512AD5CB4A0F}" presName="rootConnector" presStyleLbl="node4" presStyleIdx="1" presStyleCnt="5"/>
      <dgm:spPr/>
    </dgm:pt>
    <dgm:pt modelId="{0C37BB44-EB26-4C57-BFD4-489F2D82C89A}" type="pres">
      <dgm:prSet presAssocID="{D4863DE9-7F25-4DF1-A657-512AD5CB4A0F}" presName="hierChild4" presStyleCnt="0"/>
      <dgm:spPr/>
    </dgm:pt>
    <dgm:pt modelId="{D490160D-4318-48CA-A010-F9DA8A08C6C6}" type="pres">
      <dgm:prSet presAssocID="{D4863DE9-7F25-4DF1-A657-512AD5CB4A0F}" presName="hierChild5" presStyleCnt="0"/>
      <dgm:spPr/>
    </dgm:pt>
    <dgm:pt modelId="{C9582A9D-ED0F-4648-AD5A-ED416E8BFF30}" type="pres">
      <dgm:prSet presAssocID="{F47FA8F2-F08A-47C3-9E16-93D2B2F7299B}" presName="Name37" presStyleLbl="parChTrans1D4" presStyleIdx="2" presStyleCnt="5"/>
      <dgm:spPr/>
    </dgm:pt>
    <dgm:pt modelId="{3D51E654-55B3-4424-9507-89CD25C7C8DE}" type="pres">
      <dgm:prSet presAssocID="{36492552-482E-4AA7-AF8D-1D2EAB6DC58C}" presName="hierRoot2" presStyleCnt="0">
        <dgm:presLayoutVars>
          <dgm:hierBranch val="init"/>
        </dgm:presLayoutVars>
      </dgm:prSet>
      <dgm:spPr/>
    </dgm:pt>
    <dgm:pt modelId="{31E5E9CD-70F3-4BB9-8EB2-5610B130EE28}" type="pres">
      <dgm:prSet presAssocID="{36492552-482E-4AA7-AF8D-1D2EAB6DC58C}" presName="rootComposite" presStyleCnt="0"/>
      <dgm:spPr/>
    </dgm:pt>
    <dgm:pt modelId="{5614E95D-B3FF-4624-9FAF-1BE5BB965A6D}" type="pres">
      <dgm:prSet presAssocID="{36492552-482E-4AA7-AF8D-1D2EAB6DC58C}" presName="rootText" presStyleLbl="node4" presStyleIdx="2" presStyleCnt="5" custScaleX="193060" custScaleY="100835">
        <dgm:presLayoutVars>
          <dgm:chPref val="3"/>
        </dgm:presLayoutVars>
      </dgm:prSet>
      <dgm:spPr/>
    </dgm:pt>
    <dgm:pt modelId="{D8504234-DC48-4CF8-B5EE-AA988B83F404}" type="pres">
      <dgm:prSet presAssocID="{36492552-482E-4AA7-AF8D-1D2EAB6DC58C}" presName="rootConnector" presStyleLbl="node4" presStyleIdx="2" presStyleCnt="5"/>
      <dgm:spPr/>
    </dgm:pt>
    <dgm:pt modelId="{05512B66-D5F8-463B-A8A7-95F19008B144}" type="pres">
      <dgm:prSet presAssocID="{36492552-482E-4AA7-AF8D-1D2EAB6DC58C}" presName="hierChild4" presStyleCnt="0"/>
      <dgm:spPr/>
    </dgm:pt>
    <dgm:pt modelId="{0DC1AE5A-27D8-4332-909D-FB0653F18438}" type="pres">
      <dgm:prSet presAssocID="{36492552-482E-4AA7-AF8D-1D2EAB6DC58C}" presName="hierChild5" presStyleCnt="0"/>
      <dgm:spPr/>
    </dgm:pt>
    <dgm:pt modelId="{1817AA06-6A2F-4924-93D6-AD7004EDF9E7}" type="pres">
      <dgm:prSet presAssocID="{F3E58287-D0A1-4D73-960B-C201AFFF73FF}" presName="Name37" presStyleLbl="parChTrans1D4" presStyleIdx="3" presStyleCnt="5"/>
      <dgm:spPr/>
    </dgm:pt>
    <dgm:pt modelId="{7B2E2C38-2956-4713-B265-150B10D2162B}" type="pres">
      <dgm:prSet presAssocID="{EE41F9CC-4E78-49F6-8D5A-A87419A1406C}" presName="hierRoot2" presStyleCnt="0">
        <dgm:presLayoutVars>
          <dgm:hierBranch val="init"/>
        </dgm:presLayoutVars>
      </dgm:prSet>
      <dgm:spPr/>
    </dgm:pt>
    <dgm:pt modelId="{D3978DB9-F2DA-4D40-9C7B-DAFF2C092B77}" type="pres">
      <dgm:prSet presAssocID="{EE41F9CC-4E78-49F6-8D5A-A87419A1406C}" presName="rootComposite" presStyleCnt="0"/>
      <dgm:spPr/>
    </dgm:pt>
    <dgm:pt modelId="{618B98F7-143C-480A-99AF-86934C7B38AC}" type="pres">
      <dgm:prSet presAssocID="{EE41F9CC-4E78-49F6-8D5A-A87419A1406C}" presName="rootText" presStyleLbl="node4" presStyleIdx="3" presStyleCnt="5" custScaleX="206420" custScaleY="98733" custLinFactNeighborY="-268">
        <dgm:presLayoutVars>
          <dgm:chPref val="3"/>
        </dgm:presLayoutVars>
      </dgm:prSet>
      <dgm:spPr/>
    </dgm:pt>
    <dgm:pt modelId="{7840F03B-9C31-4A4A-8C80-4D3C18F00750}" type="pres">
      <dgm:prSet presAssocID="{EE41F9CC-4E78-49F6-8D5A-A87419A1406C}" presName="rootConnector" presStyleLbl="node4" presStyleIdx="3" presStyleCnt="5"/>
      <dgm:spPr/>
    </dgm:pt>
    <dgm:pt modelId="{D572752C-E459-485D-B234-FD468B1B34D3}" type="pres">
      <dgm:prSet presAssocID="{EE41F9CC-4E78-49F6-8D5A-A87419A1406C}" presName="hierChild4" presStyleCnt="0"/>
      <dgm:spPr/>
    </dgm:pt>
    <dgm:pt modelId="{ECA69C15-A24D-403F-A36C-126BB7371219}" type="pres">
      <dgm:prSet presAssocID="{EE41F9CC-4E78-49F6-8D5A-A87419A1406C}" presName="hierChild5" presStyleCnt="0"/>
      <dgm:spPr/>
    </dgm:pt>
    <dgm:pt modelId="{4151F360-4677-4D29-AE15-11185C825F8B}" type="pres">
      <dgm:prSet presAssocID="{EE1CD274-DB50-4B27-9494-A740F39D15B0}" presName="Name37" presStyleLbl="parChTrans1D4" presStyleIdx="4" presStyleCnt="5"/>
      <dgm:spPr/>
    </dgm:pt>
    <dgm:pt modelId="{A87428D8-C62A-4325-BF32-512ADE57B1E2}" type="pres">
      <dgm:prSet presAssocID="{93E2DA8F-B84B-4630-B186-EE8E2F9DAD3C}" presName="hierRoot2" presStyleCnt="0">
        <dgm:presLayoutVars>
          <dgm:hierBranch val="init"/>
        </dgm:presLayoutVars>
      </dgm:prSet>
      <dgm:spPr/>
    </dgm:pt>
    <dgm:pt modelId="{E83BE0E1-9AE0-4553-A4A6-6A7144726BD9}" type="pres">
      <dgm:prSet presAssocID="{93E2DA8F-B84B-4630-B186-EE8E2F9DAD3C}" presName="rootComposite" presStyleCnt="0"/>
      <dgm:spPr/>
    </dgm:pt>
    <dgm:pt modelId="{0208B208-D84C-4002-ABF3-073D23ACAC8D}" type="pres">
      <dgm:prSet presAssocID="{93E2DA8F-B84B-4630-B186-EE8E2F9DAD3C}" presName="rootText" presStyleLbl="node4" presStyleIdx="4" presStyleCnt="5" custScaleX="196970" custScaleY="131151">
        <dgm:presLayoutVars>
          <dgm:chPref val="3"/>
        </dgm:presLayoutVars>
      </dgm:prSet>
      <dgm:spPr/>
    </dgm:pt>
    <dgm:pt modelId="{04D6AC5F-149D-4FFE-9EE3-DD26DA31E1A7}" type="pres">
      <dgm:prSet presAssocID="{93E2DA8F-B84B-4630-B186-EE8E2F9DAD3C}" presName="rootConnector" presStyleLbl="node4" presStyleIdx="4" presStyleCnt="5"/>
      <dgm:spPr/>
    </dgm:pt>
    <dgm:pt modelId="{CC82219E-C58C-4CCC-9AA2-3F371B7A89D9}" type="pres">
      <dgm:prSet presAssocID="{93E2DA8F-B84B-4630-B186-EE8E2F9DAD3C}" presName="hierChild4" presStyleCnt="0"/>
      <dgm:spPr/>
    </dgm:pt>
    <dgm:pt modelId="{5F85D2F3-6CA1-42CB-A010-F27BF8108D42}" type="pres">
      <dgm:prSet presAssocID="{93E2DA8F-B84B-4630-B186-EE8E2F9DAD3C}" presName="hierChild5" presStyleCnt="0"/>
      <dgm:spPr/>
    </dgm:pt>
    <dgm:pt modelId="{9033C843-FBFB-49F6-9594-7A7292C59ADB}" type="pres">
      <dgm:prSet presAssocID="{8E42C3E0-F10F-486C-BCB4-E883AE213649}" presName="hierChild7" presStyleCnt="0"/>
      <dgm:spPr/>
    </dgm:pt>
  </dgm:ptLst>
  <dgm:cxnLst>
    <dgm:cxn modelId="{85478203-AF43-4249-8D12-31FD1034817A}" type="presOf" srcId="{36492552-482E-4AA7-AF8D-1D2EAB6DC58C}" destId="{5614E95D-B3FF-4624-9FAF-1BE5BB965A6D}" srcOrd="0" destOrd="0" presId="urn:microsoft.com/office/officeart/2005/8/layout/orgChart1"/>
    <dgm:cxn modelId="{702FAD0C-8841-445A-BF7A-EDED102C30A0}" srcId="{A29507AD-C3FA-435D-9679-9C8528DD5DC3}" destId="{8E42C3E0-F10F-486C-BCB4-E883AE213649}" srcOrd="1" destOrd="0" parTransId="{1A05CE9B-0383-49DB-B4E7-B6A04D4F43C7}" sibTransId="{9CB00083-EEE1-4F37-A12C-F52B75C673DB}"/>
    <dgm:cxn modelId="{C567FE0D-7246-4899-AAD0-7FB79FA738C0}" srcId="{8E42C3E0-F10F-486C-BCB4-E883AE213649}" destId="{D4863DE9-7F25-4DF1-A657-512AD5CB4A0F}" srcOrd="0" destOrd="0" parTransId="{53729393-A730-4408-8D50-9D738D9189F9}" sibTransId="{67238A53-9CAF-47CA-A95A-11907A16D188}"/>
    <dgm:cxn modelId="{A255D513-EAFD-45ED-94DC-C428F82DDB4A}" type="presOf" srcId="{38635343-F482-4B4D-AC5B-70C448A9E670}" destId="{F2385A78-AABD-4ADD-A819-45DC787B7A42}" srcOrd="0" destOrd="0" presId="urn:microsoft.com/office/officeart/2005/8/layout/orgChart1"/>
    <dgm:cxn modelId="{42542719-9452-4D9E-9D64-45C15C17CD4D}" type="presOf" srcId="{36492552-482E-4AA7-AF8D-1D2EAB6DC58C}" destId="{D8504234-DC48-4CF8-B5EE-AA988B83F404}" srcOrd="1" destOrd="0" presId="urn:microsoft.com/office/officeart/2005/8/layout/orgChart1"/>
    <dgm:cxn modelId="{6E5FAF19-B0E6-4119-9E2F-4360F0B938A7}" type="presOf" srcId="{8E42C3E0-F10F-486C-BCB4-E883AE213649}" destId="{88465CFC-8A49-4573-9D70-E8DF7E3C02A6}" srcOrd="0" destOrd="0" presId="urn:microsoft.com/office/officeart/2005/8/layout/orgChart1"/>
    <dgm:cxn modelId="{3E27411F-D07A-42D6-A5CC-95A0341905DA}" type="presOf" srcId="{F2CF7D37-F860-4973-87E6-789211824C90}" destId="{4CF46BCB-18C9-416D-9825-03259ABBBB84}" srcOrd="0" destOrd="0" presId="urn:microsoft.com/office/officeart/2005/8/layout/orgChart1"/>
    <dgm:cxn modelId="{00C0ED20-6587-49CF-98D3-88C3B32CBD55}" type="presOf" srcId="{A29507AD-C3FA-435D-9679-9C8528DD5DC3}" destId="{EBBE4663-E221-458F-B060-068334A5A8BA}" srcOrd="0" destOrd="0" presId="urn:microsoft.com/office/officeart/2005/8/layout/orgChart1"/>
    <dgm:cxn modelId="{2CB96522-2515-4218-9B2E-B7645927EB55}" type="presOf" srcId="{F2CF7D37-F860-4973-87E6-789211824C90}" destId="{C1CC4B88-2026-4E25-93A2-00D9FD629EA8}" srcOrd="1" destOrd="0" presId="urn:microsoft.com/office/officeart/2005/8/layout/orgChart1"/>
    <dgm:cxn modelId="{827F202D-BCC8-4920-9634-99C8C5201003}" type="presOf" srcId="{8A69A923-47FB-4D4E-ACE0-2CEC4ED9B29C}" destId="{3D630844-72F8-4DDA-9FDF-A0A049FC3952}" srcOrd="0" destOrd="0" presId="urn:microsoft.com/office/officeart/2005/8/layout/orgChart1"/>
    <dgm:cxn modelId="{A92CDB47-519A-425A-B26B-547831AA1ACA}" type="presOf" srcId="{EE41F9CC-4E78-49F6-8D5A-A87419A1406C}" destId="{618B98F7-143C-480A-99AF-86934C7B38AC}" srcOrd="0" destOrd="0" presId="urn:microsoft.com/office/officeart/2005/8/layout/orgChart1"/>
    <dgm:cxn modelId="{E1545048-ABA5-4F14-BD6C-D8424C1B2A64}" srcId="{0B93C945-6C97-4636-9546-75B2AA6ED103}" destId="{A29507AD-C3FA-435D-9679-9C8528DD5DC3}" srcOrd="1" destOrd="0" parTransId="{7FC85A19-89AC-469C-B615-E93EB949359B}" sibTransId="{7D3B0841-3C14-4264-B75A-385FDCB71E31}"/>
    <dgm:cxn modelId="{B8BCA048-6A85-47AC-BE51-9B165E1E4FA1}" srcId="{8E42C3E0-F10F-486C-BCB4-E883AE213649}" destId="{EE41F9CC-4E78-49F6-8D5A-A87419A1406C}" srcOrd="2" destOrd="0" parTransId="{F3E58287-D0A1-4D73-960B-C201AFFF73FF}" sibTransId="{614F8F03-81B1-4289-8945-8CF1469DEDCD}"/>
    <dgm:cxn modelId="{F71B706A-19A7-4A67-B27B-F5F7E2EFDFC2}" type="presOf" srcId="{0B93C945-6C97-4636-9546-75B2AA6ED103}" destId="{455002E0-6B4F-4722-9CD1-18E8F40A2AB7}" srcOrd="1" destOrd="0" presId="urn:microsoft.com/office/officeart/2005/8/layout/orgChart1"/>
    <dgm:cxn modelId="{69CF026F-E1CA-4865-AC45-4600F61F5CB7}" type="presOf" srcId="{7FC85A19-89AC-469C-B615-E93EB949359B}" destId="{98122F66-B09F-428B-9D99-04FE69613F99}" srcOrd="0" destOrd="0" presId="urn:microsoft.com/office/officeart/2005/8/layout/orgChart1"/>
    <dgm:cxn modelId="{48C68551-A9FF-49A2-9655-D684A52127C6}" type="presOf" srcId="{D4863DE9-7F25-4DF1-A657-512AD5CB4A0F}" destId="{6FCF7E1D-0B41-48E1-A206-E9ED72B954D6}" srcOrd="1" destOrd="0" presId="urn:microsoft.com/office/officeart/2005/8/layout/orgChart1"/>
    <dgm:cxn modelId="{2C9ADC72-2F79-46B8-8B99-FAE360ED31C9}" type="presOf" srcId="{B913B9C6-ACFF-46D2-A4CA-DDE3B102A28D}" destId="{94CE2A95-8F44-477E-AFC0-125A740ACFA9}" srcOrd="1" destOrd="0" presId="urn:microsoft.com/office/officeart/2005/8/layout/orgChart1"/>
    <dgm:cxn modelId="{BF20A753-9206-4D37-BDEB-69A73BD2644A}" type="presOf" srcId="{1BF827E1-5C1A-437B-9C56-6D2AF0E99898}" destId="{486721C4-E5AA-4457-B7C1-108D352E4E52}" srcOrd="1" destOrd="0" presId="urn:microsoft.com/office/officeart/2005/8/layout/orgChart1"/>
    <dgm:cxn modelId="{5EAAD257-2064-48B8-9196-79F50CF98B71}" type="presOf" srcId="{93E2DA8F-B84B-4630-B186-EE8E2F9DAD3C}" destId="{04D6AC5F-149D-4FFE-9EE3-DD26DA31E1A7}" srcOrd="1" destOrd="0" presId="urn:microsoft.com/office/officeart/2005/8/layout/orgChart1"/>
    <dgm:cxn modelId="{3D23B69B-168C-48B5-91C1-48AA1EACBE5A}" type="presOf" srcId="{A29507AD-C3FA-435D-9679-9C8528DD5DC3}" destId="{81FC4835-B378-4C3B-AA79-6D9FC407C6A7}" srcOrd="1" destOrd="0" presId="urn:microsoft.com/office/officeart/2005/8/layout/orgChart1"/>
    <dgm:cxn modelId="{5A77399D-BF67-4BEB-8762-A087A2FE4F0D}" type="presOf" srcId="{1BF827E1-5C1A-437B-9C56-6D2AF0E99898}" destId="{9C1999A9-AAA7-4C8A-B9C3-49A4DCCBDC72}" srcOrd="0" destOrd="0" presId="urn:microsoft.com/office/officeart/2005/8/layout/orgChart1"/>
    <dgm:cxn modelId="{59E25A9E-B56F-40C1-BE0B-FF8FDE435030}" type="presOf" srcId="{0B28225C-042C-4D34-A253-8949BA560527}" destId="{B13698AF-3252-4B49-A6B9-1DDDE52B513A}" srcOrd="0" destOrd="0" presId="urn:microsoft.com/office/officeart/2005/8/layout/orgChart1"/>
    <dgm:cxn modelId="{F9E8A3A3-D813-474A-9A1A-A31D733E0127}" type="presOf" srcId="{53729393-A730-4408-8D50-9D738D9189F9}" destId="{9EDABB94-7CEB-491A-89BE-6E77D5F36BBC}" srcOrd="0" destOrd="0" presId="urn:microsoft.com/office/officeart/2005/8/layout/orgChart1"/>
    <dgm:cxn modelId="{E547F4A7-13E2-4628-BF13-4C91FD503446}" srcId="{F2CF7D37-F860-4973-87E6-789211824C90}" destId="{B913B9C6-ACFF-46D2-A4CA-DDE3B102A28D}" srcOrd="0" destOrd="0" parTransId="{0B28225C-042C-4D34-A253-8949BA560527}" sibTransId="{6A8CA215-52DE-444C-AF6C-57C15E159EA5}"/>
    <dgm:cxn modelId="{57F766B1-7E5F-4BA5-B304-37ECD8F0C631}" type="presOf" srcId="{0B93C945-6C97-4636-9546-75B2AA6ED103}" destId="{FE7BCF82-3AF8-4073-805C-517619810240}" srcOrd="0" destOrd="0" presId="urn:microsoft.com/office/officeart/2005/8/layout/orgChart1"/>
    <dgm:cxn modelId="{35C9C8B1-7B62-47A2-9BC9-2286378724AB}" srcId="{A29507AD-C3FA-435D-9679-9C8528DD5DC3}" destId="{F2CF7D37-F860-4973-87E6-789211824C90}" srcOrd="0" destOrd="0" parTransId="{28CA8FA6-2D12-4481-8A58-5390E1B343DB}" sibTransId="{5D24B341-3529-4B25-A893-F4B8539221E9}"/>
    <dgm:cxn modelId="{407615B8-76AB-4C68-8A54-668DAEEA0EDA}" type="presOf" srcId="{EE41F9CC-4E78-49F6-8D5A-A87419A1406C}" destId="{7840F03B-9C31-4A4A-8C80-4D3C18F00750}" srcOrd="1" destOrd="0" presId="urn:microsoft.com/office/officeart/2005/8/layout/orgChart1"/>
    <dgm:cxn modelId="{2909ECB9-5AD0-46AD-BEFF-A64D4A48C7A8}" srcId="{0B93C945-6C97-4636-9546-75B2AA6ED103}" destId="{1BF827E1-5C1A-437B-9C56-6D2AF0E99898}" srcOrd="0" destOrd="0" parTransId="{38635343-F482-4B4D-AC5B-70C448A9E670}" sibTransId="{9C4B9939-EB69-44A3-B704-B5057F24B203}"/>
    <dgm:cxn modelId="{1621D8C2-8236-4EFA-82D9-72016B5C48E7}" type="presOf" srcId="{B913B9C6-ACFF-46D2-A4CA-DDE3B102A28D}" destId="{C077F585-BC25-41D0-B99A-DCA9C96C0B6A}" srcOrd="0" destOrd="0" presId="urn:microsoft.com/office/officeart/2005/8/layout/orgChart1"/>
    <dgm:cxn modelId="{6E8B9EC3-7991-4ED2-ACD5-B57149BA76C2}" srcId="{8E42C3E0-F10F-486C-BCB4-E883AE213649}" destId="{93E2DA8F-B84B-4630-B186-EE8E2F9DAD3C}" srcOrd="3" destOrd="0" parTransId="{EE1CD274-DB50-4B27-9494-A740F39D15B0}" sibTransId="{BA2F47F3-31B8-4DCB-94DB-FF1BDE048420}"/>
    <dgm:cxn modelId="{FD3BE1CA-5B13-4BE8-B76D-062F044355E0}" srcId="{8E42C3E0-F10F-486C-BCB4-E883AE213649}" destId="{36492552-482E-4AA7-AF8D-1D2EAB6DC58C}" srcOrd="1" destOrd="0" parTransId="{F47FA8F2-F08A-47C3-9E16-93D2B2F7299B}" sibTransId="{202B7300-4264-41C3-AB06-2D61018E7128}"/>
    <dgm:cxn modelId="{124341CC-BF08-4972-B384-EFAD2BB4FBC7}" type="presOf" srcId="{D4863DE9-7F25-4DF1-A657-512AD5CB4A0F}" destId="{A57122FA-BFC5-47D5-BAC7-DE9496939200}" srcOrd="0" destOrd="0" presId="urn:microsoft.com/office/officeart/2005/8/layout/orgChart1"/>
    <dgm:cxn modelId="{C09948D4-2727-41A7-BF22-0002E0B29350}" type="presOf" srcId="{28CA8FA6-2D12-4481-8A58-5390E1B343DB}" destId="{ED960AAE-08EC-482F-BB37-73CCBCC1B342}" srcOrd="0" destOrd="0" presId="urn:microsoft.com/office/officeart/2005/8/layout/orgChart1"/>
    <dgm:cxn modelId="{93ED17D7-BBE5-4803-94F2-C3A98681AF80}" type="presOf" srcId="{EE1CD274-DB50-4B27-9494-A740F39D15B0}" destId="{4151F360-4677-4D29-AE15-11185C825F8B}" srcOrd="0" destOrd="0" presId="urn:microsoft.com/office/officeart/2005/8/layout/orgChart1"/>
    <dgm:cxn modelId="{FC9482E6-14B4-4BB5-AEF2-90E98B9ABACE}" srcId="{8A69A923-47FB-4D4E-ACE0-2CEC4ED9B29C}" destId="{0B93C945-6C97-4636-9546-75B2AA6ED103}" srcOrd="0" destOrd="0" parTransId="{498D078A-456C-49AD-AF93-62D6B1A2D099}" sibTransId="{7EFA9940-1155-461C-99C9-233830AA119E}"/>
    <dgm:cxn modelId="{EE24D0E8-9E32-4DF2-8BD7-091766F01977}" type="presOf" srcId="{F47FA8F2-F08A-47C3-9E16-93D2B2F7299B}" destId="{C9582A9D-ED0F-4648-AD5A-ED416E8BFF30}" srcOrd="0" destOrd="0" presId="urn:microsoft.com/office/officeart/2005/8/layout/orgChart1"/>
    <dgm:cxn modelId="{6C1896EA-38BE-4DB6-9E2F-AB2BB4DCFC39}" type="presOf" srcId="{F3E58287-D0A1-4D73-960B-C201AFFF73FF}" destId="{1817AA06-6A2F-4924-93D6-AD7004EDF9E7}" srcOrd="0" destOrd="0" presId="urn:microsoft.com/office/officeart/2005/8/layout/orgChart1"/>
    <dgm:cxn modelId="{86BCDCEC-FD59-47C5-8820-2AFAF76733C7}" type="presOf" srcId="{1A05CE9B-0383-49DB-B4E7-B6A04D4F43C7}" destId="{EB20056C-323D-4922-88F5-14EE0B5E0D72}" srcOrd="0" destOrd="0" presId="urn:microsoft.com/office/officeart/2005/8/layout/orgChart1"/>
    <dgm:cxn modelId="{07D699F2-DD07-414C-B307-99F2E88BB72F}" type="presOf" srcId="{93E2DA8F-B84B-4630-B186-EE8E2F9DAD3C}" destId="{0208B208-D84C-4002-ABF3-073D23ACAC8D}" srcOrd="0" destOrd="0" presId="urn:microsoft.com/office/officeart/2005/8/layout/orgChart1"/>
    <dgm:cxn modelId="{7B1790F4-5A4A-4259-BD74-BACE29B3DFEA}" type="presOf" srcId="{8E42C3E0-F10F-486C-BCB4-E883AE213649}" destId="{572628E2-D821-4670-807F-C7BD5A0F1976}" srcOrd="1" destOrd="0" presId="urn:microsoft.com/office/officeart/2005/8/layout/orgChart1"/>
    <dgm:cxn modelId="{82715A2A-3E96-473F-921E-94DFF87B255C}" type="presParOf" srcId="{3D630844-72F8-4DDA-9FDF-A0A049FC3952}" destId="{D87483D8-D601-41DF-B771-BF3A3876DF64}" srcOrd="0" destOrd="0" presId="urn:microsoft.com/office/officeart/2005/8/layout/orgChart1"/>
    <dgm:cxn modelId="{C342731C-230C-4BFF-8001-6D09015AABB3}" type="presParOf" srcId="{D87483D8-D601-41DF-B771-BF3A3876DF64}" destId="{E14C21DF-2FD2-4F96-BC1F-726A98A3B801}" srcOrd="0" destOrd="0" presId="urn:microsoft.com/office/officeart/2005/8/layout/orgChart1"/>
    <dgm:cxn modelId="{989E9D4B-C8A5-4495-9460-C36282F62B09}" type="presParOf" srcId="{E14C21DF-2FD2-4F96-BC1F-726A98A3B801}" destId="{FE7BCF82-3AF8-4073-805C-517619810240}" srcOrd="0" destOrd="0" presId="urn:microsoft.com/office/officeart/2005/8/layout/orgChart1"/>
    <dgm:cxn modelId="{590AFD1A-95ED-4F4D-8262-AAB07FD8F6D4}" type="presParOf" srcId="{E14C21DF-2FD2-4F96-BC1F-726A98A3B801}" destId="{455002E0-6B4F-4722-9CD1-18E8F40A2AB7}" srcOrd="1" destOrd="0" presId="urn:microsoft.com/office/officeart/2005/8/layout/orgChart1"/>
    <dgm:cxn modelId="{9437FAA2-F783-470C-A04E-D22566D2683E}" type="presParOf" srcId="{D87483D8-D601-41DF-B771-BF3A3876DF64}" destId="{6699830E-3335-49EE-90C0-F0884D1A42F2}" srcOrd="1" destOrd="0" presId="urn:microsoft.com/office/officeart/2005/8/layout/orgChart1"/>
    <dgm:cxn modelId="{89E75A24-DCCE-4061-8C12-4A789083ABEC}" type="presParOf" srcId="{D87483D8-D601-41DF-B771-BF3A3876DF64}" destId="{A1BCDA22-8057-4C76-8DBB-EDECDEBC0F6D}" srcOrd="2" destOrd="0" presId="urn:microsoft.com/office/officeart/2005/8/layout/orgChart1"/>
    <dgm:cxn modelId="{28A5E50A-41A7-4838-957A-AA1EDFA3D222}" type="presParOf" srcId="{A1BCDA22-8057-4C76-8DBB-EDECDEBC0F6D}" destId="{F2385A78-AABD-4ADD-A819-45DC787B7A42}" srcOrd="0" destOrd="0" presId="urn:microsoft.com/office/officeart/2005/8/layout/orgChart1"/>
    <dgm:cxn modelId="{9D6D1D95-4ACC-4884-8FB6-2FFB0781D2B6}" type="presParOf" srcId="{A1BCDA22-8057-4C76-8DBB-EDECDEBC0F6D}" destId="{945507DD-16C9-4CF7-A667-391AA4285F91}" srcOrd="1" destOrd="0" presId="urn:microsoft.com/office/officeart/2005/8/layout/orgChart1"/>
    <dgm:cxn modelId="{2C8C8C16-B820-48BC-BF8E-DA781667B0C7}" type="presParOf" srcId="{945507DD-16C9-4CF7-A667-391AA4285F91}" destId="{420F065D-0698-4233-8E00-7EF7C35136EF}" srcOrd="0" destOrd="0" presId="urn:microsoft.com/office/officeart/2005/8/layout/orgChart1"/>
    <dgm:cxn modelId="{1226D306-2D21-48F5-A817-BF3F2285524A}" type="presParOf" srcId="{420F065D-0698-4233-8E00-7EF7C35136EF}" destId="{9C1999A9-AAA7-4C8A-B9C3-49A4DCCBDC72}" srcOrd="0" destOrd="0" presId="urn:microsoft.com/office/officeart/2005/8/layout/orgChart1"/>
    <dgm:cxn modelId="{3FF53CD5-2C86-4459-9688-585B887DD55A}" type="presParOf" srcId="{420F065D-0698-4233-8E00-7EF7C35136EF}" destId="{486721C4-E5AA-4457-B7C1-108D352E4E52}" srcOrd="1" destOrd="0" presId="urn:microsoft.com/office/officeart/2005/8/layout/orgChart1"/>
    <dgm:cxn modelId="{AB0013F7-0D05-49A0-BCD6-40A4FEAF45E1}" type="presParOf" srcId="{945507DD-16C9-4CF7-A667-391AA4285F91}" destId="{21B23CD3-8A71-463D-B9C3-F381F24CF51F}" srcOrd="1" destOrd="0" presId="urn:microsoft.com/office/officeart/2005/8/layout/orgChart1"/>
    <dgm:cxn modelId="{2CAC7E54-FA6D-4C3B-9BB5-3BAFF0C13621}" type="presParOf" srcId="{945507DD-16C9-4CF7-A667-391AA4285F91}" destId="{5BA9BC3E-F7FA-4F33-8FE9-BBFFDB364233}" srcOrd="2" destOrd="0" presId="urn:microsoft.com/office/officeart/2005/8/layout/orgChart1"/>
    <dgm:cxn modelId="{6FB683C9-A053-477B-A768-2E03507D1176}" type="presParOf" srcId="{A1BCDA22-8057-4C76-8DBB-EDECDEBC0F6D}" destId="{98122F66-B09F-428B-9D99-04FE69613F99}" srcOrd="2" destOrd="0" presId="urn:microsoft.com/office/officeart/2005/8/layout/orgChart1"/>
    <dgm:cxn modelId="{8CC9F756-EDCB-43CA-8A21-D6CC0F4C155F}" type="presParOf" srcId="{A1BCDA22-8057-4C76-8DBB-EDECDEBC0F6D}" destId="{059F0375-A9A3-48F9-B890-7AFFBC754678}" srcOrd="3" destOrd="0" presId="urn:microsoft.com/office/officeart/2005/8/layout/orgChart1"/>
    <dgm:cxn modelId="{315582BE-0D4D-4518-B522-238AC79BD7EE}" type="presParOf" srcId="{059F0375-A9A3-48F9-B890-7AFFBC754678}" destId="{007F7180-08C2-4913-BE2F-414944BFD806}" srcOrd="0" destOrd="0" presId="urn:microsoft.com/office/officeart/2005/8/layout/orgChart1"/>
    <dgm:cxn modelId="{8113CAF0-387F-46A4-A630-71890B0E5A09}" type="presParOf" srcId="{007F7180-08C2-4913-BE2F-414944BFD806}" destId="{EBBE4663-E221-458F-B060-068334A5A8BA}" srcOrd="0" destOrd="0" presId="urn:microsoft.com/office/officeart/2005/8/layout/orgChart1"/>
    <dgm:cxn modelId="{CE43186C-B8DA-4E02-B6FA-395A77130122}" type="presParOf" srcId="{007F7180-08C2-4913-BE2F-414944BFD806}" destId="{81FC4835-B378-4C3B-AA79-6D9FC407C6A7}" srcOrd="1" destOrd="0" presId="urn:microsoft.com/office/officeart/2005/8/layout/orgChart1"/>
    <dgm:cxn modelId="{78AF6207-A01B-40AF-AA37-6900EC4942BF}" type="presParOf" srcId="{059F0375-A9A3-48F9-B890-7AFFBC754678}" destId="{5E84675B-EA8D-4003-B1DA-C86098009269}" srcOrd="1" destOrd="0" presId="urn:microsoft.com/office/officeart/2005/8/layout/orgChart1"/>
    <dgm:cxn modelId="{0DB43B2D-3342-4C37-8256-1C52DD8E40F0}" type="presParOf" srcId="{059F0375-A9A3-48F9-B890-7AFFBC754678}" destId="{63DF5266-97A1-47DA-9879-76B3E10526AA}" srcOrd="2" destOrd="0" presId="urn:microsoft.com/office/officeart/2005/8/layout/orgChart1"/>
    <dgm:cxn modelId="{6F6EA743-B081-4CE5-A538-E160F1106B83}" type="presParOf" srcId="{63DF5266-97A1-47DA-9879-76B3E10526AA}" destId="{ED960AAE-08EC-482F-BB37-73CCBCC1B342}" srcOrd="0" destOrd="0" presId="urn:microsoft.com/office/officeart/2005/8/layout/orgChart1"/>
    <dgm:cxn modelId="{7CAE66B8-16EB-4165-B239-954DCC90B594}" type="presParOf" srcId="{63DF5266-97A1-47DA-9879-76B3E10526AA}" destId="{1C6E74C8-582D-4B31-AF08-B53264A0A993}" srcOrd="1" destOrd="0" presId="urn:microsoft.com/office/officeart/2005/8/layout/orgChart1"/>
    <dgm:cxn modelId="{73AB2F3C-D03E-4F75-9E63-FF4C769B7D52}" type="presParOf" srcId="{1C6E74C8-582D-4B31-AF08-B53264A0A993}" destId="{A05BC693-6F18-4360-8CB9-FE04D65709F9}" srcOrd="0" destOrd="0" presId="urn:microsoft.com/office/officeart/2005/8/layout/orgChart1"/>
    <dgm:cxn modelId="{A5B87F7E-7E9A-46A3-8B32-893086327114}" type="presParOf" srcId="{A05BC693-6F18-4360-8CB9-FE04D65709F9}" destId="{4CF46BCB-18C9-416D-9825-03259ABBBB84}" srcOrd="0" destOrd="0" presId="urn:microsoft.com/office/officeart/2005/8/layout/orgChart1"/>
    <dgm:cxn modelId="{BC30ECBF-D06F-4C69-A7E4-78CF4658E424}" type="presParOf" srcId="{A05BC693-6F18-4360-8CB9-FE04D65709F9}" destId="{C1CC4B88-2026-4E25-93A2-00D9FD629EA8}" srcOrd="1" destOrd="0" presId="urn:microsoft.com/office/officeart/2005/8/layout/orgChart1"/>
    <dgm:cxn modelId="{2E4B00BC-3348-458D-BFF8-791CEC0A7E16}" type="presParOf" srcId="{1C6E74C8-582D-4B31-AF08-B53264A0A993}" destId="{EB2F77CF-79D6-4D0E-A268-0705517F2E66}" srcOrd="1" destOrd="0" presId="urn:microsoft.com/office/officeart/2005/8/layout/orgChart1"/>
    <dgm:cxn modelId="{273A74D1-72A2-4E5C-83D9-F90157643BAB}" type="presParOf" srcId="{EB2F77CF-79D6-4D0E-A268-0705517F2E66}" destId="{B13698AF-3252-4B49-A6B9-1DDDE52B513A}" srcOrd="0" destOrd="0" presId="urn:microsoft.com/office/officeart/2005/8/layout/orgChart1"/>
    <dgm:cxn modelId="{CC722A41-00C2-4622-A649-B62361AB3C0C}" type="presParOf" srcId="{EB2F77CF-79D6-4D0E-A268-0705517F2E66}" destId="{EBAF36D2-EF73-429F-B9D5-DB0479C4F093}" srcOrd="1" destOrd="0" presId="urn:microsoft.com/office/officeart/2005/8/layout/orgChart1"/>
    <dgm:cxn modelId="{CE0BBEEA-D923-4382-AFAB-69482C4D0F51}" type="presParOf" srcId="{EBAF36D2-EF73-429F-B9D5-DB0479C4F093}" destId="{EBE39FD0-B5DA-4E87-9362-DF88266A941A}" srcOrd="0" destOrd="0" presId="urn:microsoft.com/office/officeart/2005/8/layout/orgChart1"/>
    <dgm:cxn modelId="{CCA0AC32-A306-4F08-A3D1-1AC02595FA9F}" type="presParOf" srcId="{EBE39FD0-B5DA-4E87-9362-DF88266A941A}" destId="{C077F585-BC25-41D0-B99A-DCA9C96C0B6A}" srcOrd="0" destOrd="0" presId="urn:microsoft.com/office/officeart/2005/8/layout/orgChart1"/>
    <dgm:cxn modelId="{3301009F-5020-4908-8011-B04E8780C683}" type="presParOf" srcId="{EBE39FD0-B5DA-4E87-9362-DF88266A941A}" destId="{94CE2A95-8F44-477E-AFC0-125A740ACFA9}" srcOrd="1" destOrd="0" presId="urn:microsoft.com/office/officeart/2005/8/layout/orgChart1"/>
    <dgm:cxn modelId="{961FE98F-585B-4613-8788-47E07EBB8466}" type="presParOf" srcId="{EBAF36D2-EF73-429F-B9D5-DB0479C4F093}" destId="{AE0309F0-569D-4569-9CCE-2E461F77CB12}" srcOrd="1" destOrd="0" presId="urn:microsoft.com/office/officeart/2005/8/layout/orgChart1"/>
    <dgm:cxn modelId="{3FCBFC51-D7E2-400B-B2DA-44E159D71699}" type="presParOf" srcId="{EBAF36D2-EF73-429F-B9D5-DB0479C4F093}" destId="{168FD9D5-C815-4AEB-9F40-335F9B28230E}" srcOrd="2" destOrd="0" presId="urn:microsoft.com/office/officeart/2005/8/layout/orgChart1"/>
    <dgm:cxn modelId="{83CDE30B-9FF0-48E5-9256-DF1B3E159B2F}" type="presParOf" srcId="{1C6E74C8-582D-4B31-AF08-B53264A0A993}" destId="{3CE1AB53-4F28-45FD-8569-C31C5B6944C2}" srcOrd="2" destOrd="0" presId="urn:microsoft.com/office/officeart/2005/8/layout/orgChart1"/>
    <dgm:cxn modelId="{C6571B0E-2BA3-4496-80A8-F6FC2D7CA962}" type="presParOf" srcId="{63DF5266-97A1-47DA-9879-76B3E10526AA}" destId="{EB20056C-323D-4922-88F5-14EE0B5E0D72}" srcOrd="2" destOrd="0" presId="urn:microsoft.com/office/officeart/2005/8/layout/orgChart1"/>
    <dgm:cxn modelId="{31CE7C60-5461-4225-9E6C-B3B21AAC422E}" type="presParOf" srcId="{63DF5266-97A1-47DA-9879-76B3E10526AA}" destId="{C31DB74A-3B5F-41A8-A7CA-E76F28D7B41B}" srcOrd="3" destOrd="0" presId="urn:microsoft.com/office/officeart/2005/8/layout/orgChart1"/>
    <dgm:cxn modelId="{7F2E6791-F615-4CFD-A822-A8797B3F5687}" type="presParOf" srcId="{C31DB74A-3B5F-41A8-A7CA-E76F28D7B41B}" destId="{0A8CBD69-56B6-4B12-808F-1821F919ABD6}" srcOrd="0" destOrd="0" presId="urn:microsoft.com/office/officeart/2005/8/layout/orgChart1"/>
    <dgm:cxn modelId="{ED55A11E-5625-4726-9BAB-D164B35E8B51}" type="presParOf" srcId="{0A8CBD69-56B6-4B12-808F-1821F919ABD6}" destId="{88465CFC-8A49-4573-9D70-E8DF7E3C02A6}" srcOrd="0" destOrd="0" presId="urn:microsoft.com/office/officeart/2005/8/layout/orgChart1"/>
    <dgm:cxn modelId="{2284C141-FB14-4E01-BA3A-21C51172F8DE}" type="presParOf" srcId="{0A8CBD69-56B6-4B12-808F-1821F919ABD6}" destId="{572628E2-D821-4670-807F-C7BD5A0F1976}" srcOrd="1" destOrd="0" presId="urn:microsoft.com/office/officeart/2005/8/layout/orgChart1"/>
    <dgm:cxn modelId="{85971E10-EE7D-42D9-8D44-7050C2B65B33}" type="presParOf" srcId="{C31DB74A-3B5F-41A8-A7CA-E76F28D7B41B}" destId="{F518F0E8-88BA-4B97-AE0E-4AAA86FD201B}" srcOrd="1" destOrd="0" presId="urn:microsoft.com/office/officeart/2005/8/layout/orgChart1"/>
    <dgm:cxn modelId="{DBDB52E4-FA6D-421A-88E0-9D592C8388D4}" type="presParOf" srcId="{F518F0E8-88BA-4B97-AE0E-4AAA86FD201B}" destId="{9EDABB94-7CEB-491A-89BE-6E77D5F36BBC}" srcOrd="0" destOrd="0" presId="urn:microsoft.com/office/officeart/2005/8/layout/orgChart1"/>
    <dgm:cxn modelId="{7C2748FF-6024-4959-9251-EB07597CFF61}" type="presParOf" srcId="{F518F0E8-88BA-4B97-AE0E-4AAA86FD201B}" destId="{8AF184F6-7F9D-4ABA-AFCB-6BB9A675AA1A}" srcOrd="1" destOrd="0" presId="urn:microsoft.com/office/officeart/2005/8/layout/orgChart1"/>
    <dgm:cxn modelId="{84B9AC45-781F-43A2-AB33-D38084FB672E}" type="presParOf" srcId="{8AF184F6-7F9D-4ABA-AFCB-6BB9A675AA1A}" destId="{9DBB427C-4408-4CCC-A78A-B791EB41B1C8}" srcOrd="0" destOrd="0" presId="urn:microsoft.com/office/officeart/2005/8/layout/orgChart1"/>
    <dgm:cxn modelId="{607192C1-0938-4E39-8A94-FB748A21731B}" type="presParOf" srcId="{9DBB427C-4408-4CCC-A78A-B791EB41B1C8}" destId="{A57122FA-BFC5-47D5-BAC7-DE9496939200}" srcOrd="0" destOrd="0" presId="urn:microsoft.com/office/officeart/2005/8/layout/orgChart1"/>
    <dgm:cxn modelId="{273E5004-1BE8-4A5A-8C14-D025F1A7E115}" type="presParOf" srcId="{9DBB427C-4408-4CCC-A78A-B791EB41B1C8}" destId="{6FCF7E1D-0B41-48E1-A206-E9ED72B954D6}" srcOrd="1" destOrd="0" presId="urn:microsoft.com/office/officeart/2005/8/layout/orgChart1"/>
    <dgm:cxn modelId="{AF60F8D9-510B-4F47-B8E8-AAB55750FF89}" type="presParOf" srcId="{8AF184F6-7F9D-4ABA-AFCB-6BB9A675AA1A}" destId="{0C37BB44-EB26-4C57-BFD4-489F2D82C89A}" srcOrd="1" destOrd="0" presId="urn:microsoft.com/office/officeart/2005/8/layout/orgChart1"/>
    <dgm:cxn modelId="{48356C8E-D7FF-4F89-B671-1F9FA9ECF947}" type="presParOf" srcId="{8AF184F6-7F9D-4ABA-AFCB-6BB9A675AA1A}" destId="{D490160D-4318-48CA-A010-F9DA8A08C6C6}" srcOrd="2" destOrd="0" presId="urn:microsoft.com/office/officeart/2005/8/layout/orgChart1"/>
    <dgm:cxn modelId="{C33329DB-C3FE-4835-991B-0C2B5FF6E4CD}" type="presParOf" srcId="{F518F0E8-88BA-4B97-AE0E-4AAA86FD201B}" destId="{C9582A9D-ED0F-4648-AD5A-ED416E8BFF30}" srcOrd="2" destOrd="0" presId="urn:microsoft.com/office/officeart/2005/8/layout/orgChart1"/>
    <dgm:cxn modelId="{8EB916FF-96E6-4563-BCC6-CE48BD325A72}" type="presParOf" srcId="{F518F0E8-88BA-4B97-AE0E-4AAA86FD201B}" destId="{3D51E654-55B3-4424-9507-89CD25C7C8DE}" srcOrd="3" destOrd="0" presId="urn:microsoft.com/office/officeart/2005/8/layout/orgChart1"/>
    <dgm:cxn modelId="{4AB896A0-DEA9-4021-A322-48090C5147AD}" type="presParOf" srcId="{3D51E654-55B3-4424-9507-89CD25C7C8DE}" destId="{31E5E9CD-70F3-4BB9-8EB2-5610B130EE28}" srcOrd="0" destOrd="0" presId="urn:microsoft.com/office/officeart/2005/8/layout/orgChart1"/>
    <dgm:cxn modelId="{00BD794F-BA4A-473A-8DE0-825B7EC3A86A}" type="presParOf" srcId="{31E5E9CD-70F3-4BB9-8EB2-5610B130EE28}" destId="{5614E95D-B3FF-4624-9FAF-1BE5BB965A6D}" srcOrd="0" destOrd="0" presId="urn:microsoft.com/office/officeart/2005/8/layout/orgChart1"/>
    <dgm:cxn modelId="{50D0B047-852F-472A-91C4-184D2610551D}" type="presParOf" srcId="{31E5E9CD-70F3-4BB9-8EB2-5610B130EE28}" destId="{D8504234-DC48-4CF8-B5EE-AA988B83F404}" srcOrd="1" destOrd="0" presId="urn:microsoft.com/office/officeart/2005/8/layout/orgChart1"/>
    <dgm:cxn modelId="{5A91C98D-1460-4F81-9531-9DCBE13A26B6}" type="presParOf" srcId="{3D51E654-55B3-4424-9507-89CD25C7C8DE}" destId="{05512B66-D5F8-463B-A8A7-95F19008B144}" srcOrd="1" destOrd="0" presId="urn:microsoft.com/office/officeart/2005/8/layout/orgChart1"/>
    <dgm:cxn modelId="{0CAA78A2-24E9-41AF-BF8D-E1E3BCACFF0F}" type="presParOf" srcId="{3D51E654-55B3-4424-9507-89CD25C7C8DE}" destId="{0DC1AE5A-27D8-4332-909D-FB0653F18438}" srcOrd="2" destOrd="0" presId="urn:microsoft.com/office/officeart/2005/8/layout/orgChart1"/>
    <dgm:cxn modelId="{CD6F5F93-F26B-4A16-AD0C-BC209D0C4976}" type="presParOf" srcId="{F518F0E8-88BA-4B97-AE0E-4AAA86FD201B}" destId="{1817AA06-6A2F-4924-93D6-AD7004EDF9E7}" srcOrd="4" destOrd="0" presId="urn:microsoft.com/office/officeart/2005/8/layout/orgChart1"/>
    <dgm:cxn modelId="{B3270A7C-6B7C-4367-851F-083AC47F315B}" type="presParOf" srcId="{F518F0E8-88BA-4B97-AE0E-4AAA86FD201B}" destId="{7B2E2C38-2956-4713-B265-150B10D2162B}" srcOrd="5" destOrd="0" presId="urn:microsoft.com/office/officeart/2005/8/layout/orgChart1"/>
    <dgm:cxn modelId="{611469B1-B543-4E6E-B116-10776A13B863}" type="presParOf" srcId="{7B2E2C38-2956-4713-B265-150B10D2162B}" destId="{D3978DB9-F2DA-4D40-9C7B-DAFF2C092B77}" srcOrd="0" destOrd="0" presId="urn:microsoft.com/office/officeart/2005/8/layout/orgChart1"/>
    <dgm:cxn modelId="{2AC8F567-4B0C-415B-82BC-AFDA7EB25A3A}" type="presParOf" srcId="{D3978DB9-F2DA-4D40-9C7B-DAFF2C092B77}" destId="{618B98F7-143C-480A-99AF-86934C7B38AC}" srcOrd="0" destOrd="0" presId="urn:microsoft.com/office/officeart/2005/8/layout/orgChart1"/>
    <dgm:cxn modelId="{530F12EA-4F52-4299-9B12-26F2CAC0ACDF}" type="presParOf" srcId="{D3978DB9-F2DA-4D40-9C7B-DAFF2C092B77}" destId="{7840F03B-9C31-4A4A-8C80-4D3C18F00750}" srcOrd="1" destOrd="0" presId="urn:microsoft.com/office/officeart/2005/8/layout/orgChart1"/>
    <dgm:cxn modelId="{DCBADD4B-321C-41EA-89B2-AE75DEB933CD}" type="presParOf" srcId="{7B2E2C38-2956-4713-B265-150B10D2162B}" destId="{D572752C-E459-485D-B234-FD468B1B34D3}" srcOrd="1" destOrd="0" presId="urn:microsoft.com/office/officeart/2005/8/layout/orgChart1"/>
    <dgm:cxn modelId="{F65273C6-E90D-4C73-8604-F3EAF4AC7CC8}" type="presParOf" srcId="{7B2E2C38-2956-4713-B265-150B10D2162B}" destId="{ECA69C15-A24D-403F-A36C-126BB7371219}" srcOrd="2" destOrd="0" presId="urn:microsoft.com/office/officeart/2005/8/layout/orgChart1"/>
    <dgm:cxn modelId="{D1E609A3-8642-4B31-A892-1A16CC2B4879}" type="presParOf" srcId="{F518F0E8-88BA-4B97-AE0E-4AAA86FD201B}" destId="{4151F360-4677-4D29-AE15-11185C825F8B}" srcOrd="6" destOrd="0" presId="urn:microsoft.com/office/officeart/2005/8/layout/orgChart1"/>
    <dgm:cxn modelId="{881E22FD-2157-43A8-960A-07D62108AD07}" type="presParOf" srcId="{F518F0E8-88BA-4B97-AE0E-4AAA86FD201B}" destId="{A87428D8-C62A-4325-BF32-512ADE57B1E2}" srcOrd="7" destOrd="0" presId="urn:microsoft.com/office/officeart/2005/8/layout/orgChart1"/>
    <dgm:cxn modelId="{17A03357-2965-4C9D-A9E4-2143A7D6620E}" type="presParOf" srcId="{A87428D8-C62A-4325-BF32-512ADE57B1E2}" destId="{E83BE0E1-9AE0-4553-A4A6-6A7144726BD9}" srcOrd="0" destOrd="0" presId="urn:microsoft.com/office/officeart/2005/8/layout/orgChart1"/>
    <dgm:cxn modelId="{2AB8046E-2377-4E1B-A9C0-AFA87FC49E5C}" type="presParOf" srcId="{E83BE0E1-9AE0-4553-A4A6-6A7144726BD9}" destId="{0208B208-D84C-4002-ABF3-073D23ACAC8D}" srcOrd="0" destOrd="0" presId="urn:microsoft.com/office/officeart/2005/8/layout/orgChart1"/>
    <dgm:cxn modelId="{D2B74253-F8D5-4AE4-BB98-FECC502B1434}" type="presParOf" srcId="{E83BE0E1-9AE0-4553-A4A6-6A7144726BD9}" destId="{04D6AC5F-149D-4FFE-9EE3-DD26DA31E1A7}" srcOrd="1" destOrd="0" presId="urn:microsoft.com/office/officeart/2005/8/layout/orgChart1"/>
    <dgm:cxn modelId="{8F8D932D-8565-4908-8C2D-ED6E968A00F9}" type="presParOf" srcId="{A87428D8-C62A-4325-BF32-512ADE57B1E2}" destId="{CC82219E-C58C-4CCC-9AA2-3F371B7A89D9}" srcOrd="1" destOrd="0" presId="urn:microsoft.com/office/officeart/2005/8/layout/orgChart1"/>
    <dgm:cxn modelId="{30D29AF3-6B14-4327-B6D2-BB4C01B74223}" type="presParOf" srcId="{A87428D8-C62A-4325-BF32-512ADE57B1E2}" destId="{5F85D2F3-6CA1-42CB-A010-F27BF8108D42}" srcOrd="2" destOrd="0" presId="urn:microsoft.com/office/officeart/2005/8/layout/orgChart1"/>
    <dgm:cxn modelId="{B95F5B2D-FD51-4636-9246-23BD558B2AAF}" type="presParOf" srcId="{C31DB74A-3B5F-41A8-A7CA-E76F28D7B41B}" destId="{9033C843-FBFB-49F6-9594-7A7292C59ADB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D16AF-DC1C-4EB4-ADF8-7172C6A3CED2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E601D25C-0A27-4B1E-9039-5AE92E94CD4A}">
      <dgm:prSet phldrT="[Tekst]"/>
      <dgm:spPr/>
      <dgm:t>
        <a:bodyPr/>
        <a:lstStyle/>
        <a:p>
          <a:r>
            <a:rPr lang="pl-PL" dirty="0"/>
            <a:t>Podatnik VAT</a:t>
          </a:r>
        </a:p>
      </dgm:t>
    </dgm:pt>
    <dgm:pt modelId="{2A8CB2B0-076A-4A4E-95F0-E6EADAFB2102}" type="parTrans" cxnId="{AF16C12F-0B2F-485D-8814-CDED17E658A0}">
      <dgm:prSet/>
      <dgm:spPr/>
      <dgm:t>
        <a:bodyPr/>
        <a:lstStyle/>
        <a:p>
          <a:endParaRPr lang="pl-PL"/>
        </a:p>
      </dgm:t>
    </dgm:pt>
    <dgm:pt modelId="{1A2404DE-7831-46BD-8758-2F85649B1986}" type="sibTrans" cxnId="{AF16C12F-0B2F-485D-8814-CDED17E658A0}">
      <dgm:prSet/>
      <dgm:spPr/>
      <dgm:t>
        <a:bodyPr/>
        <a:lstStyle/>
        <a:p>
          <a:endParaRPr lang="pl-PL"/>
        </a:p>
      </dgm:t>
    </dgm:pt>
    <dgm:pt modelId="{EA2D16ED-0F0A-436D-9EDE-9978316566B0}">
      <dgm:prSet phldrT="[Tekst]"/>
      <dgm:spPr/>
      <dgm:t>
        <a:bodyPr/>
        <a:lstStyle/>
        <a:p>
          <a:r>
            <a:rPr lang="pl-PL" dirty="0"/>
            <a:t>Czynny </a:t>
          </a:r>
        </a:p>
      </dgm:t>
    </dgm:pt>
    <dgm:pt modelId="{1381C789-4D96-4C1D-A700-5874C91F16CC}" type="parTrans" cxnId="{A4AE56CD-94FA-4573-969F-C07392B131BC}">
      <dgm:prSet/>
      <dgm:spPr/>
      <dgm:t>
        <a:bodyPr/>
        <a:lstStyle/>
        <a:p>
          <a:endParaRPr lang="pl-PL"/>
        </a:p>
      </dgm:t>
    </dgm:pt>
    <dgm:pt modelId="{B4411A87-9D7D-4EA2-B61E-AFE8D23609A6}" type="sibTrans" cxnId="{A4AE56CD-94FA-4573-969F-C07392B131BC}">
      <dgm:prSet/>
      <dgm:spPr/>
      <dgm:t>
        <a:bodyPr/>
        <a:lstStyle/>
        <a:p>
          <a:endParaRPr lang="pl-PL"/>
        </a:p>
      </dgm:t>
    </dgm:pt>
    <dgm:pt modelId="{DBE17EFE-48F6-4ED6-82AA-D3C2E18AEEAA}">
      <dgm:prSet phldrT="[Tekst]"/>
      <dgm:spPr/>
      <dgm:t>
        <a:bodyPr/>
        <a:lstStyle/>
        <a:p>
          <a:r>
            <a:rPr lang="pl-PL" dirty="0"/>
            <a:t>zwolniony</a:t>
          </a:r>
        </a:p>
      </dgm:t>
    </dgm:pt>
    <dgm:pt modelId="{C9B8A687-1364-4096-978E-3FFCFEAF4AB0}" type="parTrans" cxnId="{F6A7E4B5-027D-47B4-9755-8332F98C782F}">
      <dgm:prSet/>
      <dgm:spPr/>
      <dgm:t>
        <a:bodyPr/>
        <a:lstStyle/>
        <a:p>
          <a:endParaRPr lang="pl-PL"/>
        </a:p>
      </dgm:t>
    </dgm:pt>
    <dgm:pt modelId="{C4AF3D34-2382-4709-87F4-080488505E3B}" type="sibTrans" cxnId="{F6A7E4B5-027D-47B4-9755-8332F98C782F}">
      <dgm:prSet/>
      <dgm:spPr/>
      <dgm:t>
        <a:bodyPr/>
        <a:lstStyle/>
        <a:p>
          <a:endParaRPr lang="pl-PL"/>
        </a:p>
      </dgm:t>
    </dgm:pt>
    <dgm:pt modelId="{06F69598-6591-4D2B-9214-9DA6CB469C1C}">
      <dgm:prSet phldrT="[Tekst]"/>
      <dgm:spPr/>
      <dgm:t>
        <a:bodyPr/>
        <a:lstStyle/>
        <a:p>
          <a:r>
            <a:rPr lang="pl-PL" dirty="0"/>
            <a:t>podmiotowo</a:t>
          </a:r>
        </a:p>
      </dgm:t>
    </dgm:pt>
    <dgm:pt modelId="{0FAD7865-3124-4C7B-9F8D-D3F9EA9075DF}" type="parTrans" cxnId="{7F9E0AE7-4CA2-4F09-A40C-F22E1F08DFDD}">
      <dgm:prSet/>
      <dgm:spPr/>
      <dgm:t>
        <a:bodyPr/>
        <a:lstStyle/>
        <a:p>
          <a:endParaRPr lang="pl-PL"/>
        </a:p>
      </dgm:t>
    </dgm:pt>
    <dgm:pt modelId="{C466A600-EE53-427E-A5CE-13AEFC787080}" type="sibTrans" cxnId="{7F9E0AE7-4CA2-4F09-A40C-F22E1F08DFDD}">
      <dgm:prSet/>
      <dgm:spPr/>
      <dgm:t>
        <a:bodyPr/>
        <a:lstStyle/>
        <a:p>
          <a:endParaRPr lang="pl-PL"/>
        </a:p>
      </dgm:t>
    </dgm:pt>
    <dgm:pt modelId="{3F8A1C03-9789-4844-8E73-B3C11250C7E1}">
      <dgm:prSet/>
      <dgm:spPr/>
      <dgm:t>
        <a:bodyPr/>
        <a:lstStyle/>
        <a:p>
          <a:r>
            <a:rPr lang="pl-PL" dirty="0"/>
            <a:t>przedmiotowo</a:t>
          </a:r>
        </a:p>
      </dgm:t>
    </dgm:pt>
    <dgm:pt modelId="{D311CBD0-5C55-4698-B4A9-9FFC29AC772A}" type="parTrans" cxnId="{EC1D707B-A62F-4DE9-82A2-A547C31D819B}">
      <dgm:prSet/>
      <dgm:spPr/>
      <dgm:t>
        <a:bodyPr/>
        <a:lstStyle/>
        <a:p>
          <a:endParaRPr lang="pl-PL"/>
        </a:p>
      </dgm:t>
    </dgm:pt>
    <dgm:pt modelId="{D893BE3C-B088-4189-B5B2-8FED6D791BF0}" type="sibTrans" cxnId="{EC1D707B-A62F-4DE9-82A2-A547C31D819B}">
      <dgm:prSet/>
      <dgm:spPr/>
      <dgm:t>
        <a:bodyPr/>
        <a:lstStyle/>
        <a:p>
          <a:endParaRPr lang="pl-PL"/>
        </a:p>
      </dgm:t>
    </dgm:pt>
    <dgm:pt modelId="{FE77BF3C-7F4C-4B3E-AE3D-B830B117112D}" type="pres">
      <dgm:prSet presAssocID="{E2CD16AF-DC1C-4EB4-ADF8-7172C6A3CE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8BA232-425D-4B9E-AE83-7587B09080E0}" type="pres">
      <dgm:prSet presAssocID="{E601D25C-0A27-4B1E-9039-5AE92E94CD4A}" presName="hierRoot1" presStyleCnt="0"/>
      <dgm:spPr/>
    </dgm:pt>
    <dgm:pt modelId="{F53EA848-0921-4827-BEB4-095A30AFA158}" type="pres">
      <dgm:prSet presAssocID="{E601D25C-0A27-4B1E-9039-5AE92E94CD4A}" presName="composite" presStyleCnt="0"/>
      <dgm:spPr/>
    </dgm:pt>
    <dgm:pt modelId="{23D8C48B-A6B6-4E22-A093-A8486481F20D}" type="pres">
      <dgm:prSet presAssocID="{E601D25C-0A27-4B1E-9039-5AE92E94CD4A}" presName="background" presStyleLbl="node0" presStyleIdx="0" presStyleCnt="1"/>
      <dgm:spPr/>
    </dgm:pt>
    <dgm:pt modelId="{59C8BCBA-0A2B-4411-9949-1195B36E5C58}" type="pres">
      <dgm:prSet presAssocID="{E601D25C-0A27-4B1E-9039-5AE92E94CD4A}" presName="text" presStyleLbl="fgAcc0" presStyleIdx="0" presStyleCnt="1">
        <dgm:presLayoutVars>
          <dgm:chPref val="3"/>
        </dgm:presLayoutVars>
      </dgm:prSet>
      <dgm:spPr/>
    </dgm:pt>
    <dgm:pt modelId="{2EF0E0CA-BADE-4CA9-BEA6-9DB36A5ACA07}" type="pres">
      <dgm:prSet presAssocID="{E601D25C-0A27-4B1E-9039-5AE92E94CD4A}" presName="hierChild2" presStyleCnt="0"/>
      <dgm:spPr/>
    </dgm:pt>
    <dgm:pt modelId="{8D4A2559-6AAC-4964-951B-FEC1A16A17E7}" type="pres">
      <dgm:prSet presAssocID="{1381C789-4D96-4C1D-A700-5874C91F16CC}" presName="Name10" presStyleLbl="parChTrans1D2" presStyleIdx="0" presStyleCnt="2"/>
      <dgm:spPr/>
    </dgm:pt>
    <dgm:pt modelId="{35948D13-D5A1-4D65-8449-3BC6868D6760}" type="pres">
      <dgm:prSet presAssocID="{EA2D16ED-0F0A-436D-9EDE-9978316566B0}" presName="hierRoot2" presStyleCnt="0"/>
      <dgm:spPr/>
    </dgm:pt>
    <dgm:pt modelId="{C77EFAA3-0EA1-4FD6-854D-2A542F7D162E}" type="pres">
      <dgm:prSet presAssocID="{EA2D16ED-0F0A-436D-9EDE-9978316566B0}" presName="composite2" presStyleCnt="0"/>
      <dgm:spPr/>
    </dgm:pt>
    <dgm:pt modelId="{F6D49F48-2175-4AED-888F-8B053FC028BA}" type="pres">
      <dgm:prSet presAssocID="{EA2D16ED-0F0A-436D-9EDE-9978316566B0}" presName="background2" presStyleLbl="node2" presStyleIdx="0" presStyleCnt="2"/>
      <dgm:spPr/>
    </dgm:pt>
    <dgm:pt modelId="{51108769-BD6E-48B3-81BC-80188393349A}" type="pres">
      <dgm:prSet presAssocID="{EA2D16ED-0F0A-436D-9EDE-9978316566B0}" presName="text2" presStyleLbl="fgAcc2" presStyleIdx="0" presStyleCnt="2">
        <dgm:presLayoutVars>
          <dgm:chPref val="3"/>
        </dgm:presLayoutVars>
      </dgm:prSet>
      <dgm:spPr/>
    </dgm:pt>
    <dgm:pt modelId="{25A711F3-8DDA-4AFE-BDCD-BD2F71D40271}" type="pres">
      <dgm:prSet presAssocID="{EA2D16ED-0F0A-436D-9EDE-9978316566B0}" presName="hierChild3" presStyleCnt="0"/>
      <dgm:spPr/>
    </dgm:pt>
    <dgm:pt modelId="{962F44EB-76FF-45A0-809E-567BC7AAE423}" type="pres">
      <dgm:prSet presAssocID="{C9B8A687-1364-4096-978E-3FFCFEAF4AB0}" presName="Name10" presStyleLbl="parChTrans1D2" presStyleIdx="1" presStyleCnt="2"/>
      <dgm:spPr/>
    </dgm:pt>
    <dgm:pt modelId="{D928EA8B-2E19-4D0B-98F7-A1731CC9E2F0}" type="pres">
      <dgm:prSet presAssocID="{DBE17EFE-48F6-4ED6-82AA-D3C2E18AEEAA}" presName="hierRoot2" presStyleCnt="0"/>
      <dgm:spPr/>
    </dgm:pt>
    <dgm:pt modelId="{37313543-CB23-4D35-9EF4-562EC230764C}" type="pres">
      <dgm:prSet presAssocID="{DBE17EFE-48F6-4ED6-82AA-D3C2E18AEEAA}" presName="composite2" presStyleCnt="0"/>
      <dgm:spPr/>
    </dgm:pt>
    <dgm:pt modelId="{CBC22695-86DA-4A43-A281-319895DC0551}" type="pres">
      <dgm:prSet presAssocID="{DBE17EFE-48F6-4ED6-82AA-D3C2E18AEEAA}" presName="background2" presStyleLbl="node2" presStyleIdx="1" presStyleCnt="2"/>
      <dgm:spPr/>
    </dgm:pt>
    <dgm:pt modelId="{D1DBFC79-A35D-4395-9FB4-BF1B2ABFE224}" type="pres">
      <dgm:prSet presAssocID="{DBE17EFE-48F6-4ED6-82AA-D3C2E18AEEAA}" presName="text2" presStyleLbl="fgAcc2" presStyleIdx="1" presStyleCnt="2">
        <dgm:presLayoutVars>
          <dgm:chPref val="3"/>
        </dgm:presLayoutVars>
      </dgm:prSet>
      <dgm:spPr/>
    </dgm:pt>
    <dgm:pt modelId="{F6283284-2F26-4DE8-904E-36765023A6AE}" type="pres">
      <dgm:prSet presAssocID="{DBE17EFE-48F6-4ED6-82AA-D3C2E18AEEAA}" presName="hierChild3" presStyleCnt="0"/>
      <dgm:spPr/>
    </dgm:pt>
    <dgm:pt modelId="{CD9A02AB-F0FA-4EEE-9F8E-327A62C43A2E}" type="pres">
      <dgm:prSet presAssocID="{0FAD7865-3124-4C7B-9F8D-D3F9EA9075DF}" presName="Name17" presStyleLbl="parChTrans1D3" presStyleIdx="0" presStyleCnt="2"/>
      <dgm:spPr/>
    </dgm:pt>
    <dgm:pt modelId="{AE0AB09D-4D18-4646-B132-178E6CFE3207}" type="pres">
      <dgm:prSet presAssocID="{06F69598-6591-4D2B-9214-9DA6CB469C1C}" presName="hierRoot3" presStyleCnt="0"/>
      <dgm:spPr/>
    </dgm:pt>
    <dgm:pt modelId="{18E7C4E8-FE66-46BC-883C-D0597AD1C3A9}" type="pres">
      <dgm:prSet presAssocID="{06F69598-6591-4D2B-9214-9DA6CB469C1C}" presName="composite3" presStyleCnt="0"/>
      <dgm:spPr/>
    </dgm:pt>
    <dgm:pt modelId="{F874E6EB-F1DA-4B4B-B079-18233028831F}" type="pres">
      <dgm:prSet presAssocID="{06F69598-6591-4D2B-9214-9DA6CB469C1C}" presName="background3" presStyleLbl="node3" presStyleIdx="0" presStyleCnt="2"/>
      <dgm:spPr/>
    </dgm:pt>
    <dgm:pt modelId="{3BB3E6FF-C329-48FD-9E43-DAE4607C19F5}" type="pres">
      <dgm:prSet presAssocID="{06F69598-6591-4D2B-9214-9DA6CB469C1C}" presName="text3" presStyleLbl="fgAcc3" presStyleIdx="0" presStyleCnt="2">
        <dgm:presLayoutVars>
          <dgm:chPref val="3"/>
        </dgm:presLayoutVars>
      </dgm:prSet>
      <dgm:spPr/>
    </dgm:pt>
    <dgm:pt modelId="{C175BE8F-28A9-4AA5-895B-1DE202EE4114}" type="pres">
      <dgm:prSet presAssocID="{06F69598-6591-4D2B-9214-9DA6CB469C1C}" presName="hierChild4" presStyleCnt="0"/>
      <dgm:spPr/>
    </dgm:pt>
    <dgm:pt modelId="{F3437018-8BD6-4EA9-BB55-2118E0ED44F4}" type="pres">
      <dgm:prSet presAssocID="{D311CBD0-5C55-4698-B4A9-9FFC29AC772A}" presName="Name17" presStyleLbl="parChTrans1D3" presStyleIdx="1" presStyleCnt="2"/>
      <dgm:spPr/>
    </dgm:pt>
    <dgm:pt modelId="{CF7246E3-2AF7-4A67-93EC-9F06F25103F4}" type="pres">
      <dgm:prSet presAssocID="{3F8A1C03-9789-4844-8E73-B3C11250C7E1}" presName="hierRoot3" presStyleCnt="0"/>
      <dgm:spPr/>
    </dgm:pt>
    <dgm:pt modelId="{F1986425-0E24-4D67-AE19-9A2020435BEF}" type="pres">
      <dgm:prSet presAssocID="{3F8A1C03-9789-4844-8E73-B3C11250C7E1}" presName="composite3" presStyleCnt="0"/>
      <dgm:spPr/>
    </dgm:pt>
    <dgm:pt modelId="{3A55EB58-0B5C-408F-B4DC-F41DB81547CC}" type="pres">
      <dgm:prSet presAssocID="{3F8A1C03-9789-4844-8E73-B3C11250C7E1}" presName="background3" presStyleLbl="node3" presStyleIdx="1" presStyleCnt="2"/>
      <dgm:spPr/>
    </dgm:pt>
    <dgm:pt modelId="{286D98EC-DE09-4EB1-9CB1-FDD8E58EE645}" type="pres">
      <dgm:prSet presAssocID="{3F8A1C03-9789-4844-8E73-B3C11250C7E1}" presName="text3" presStyleLbl="fgAcc3" presStyleIdx="1" presStyleCnt="2">
        <dgm:presLayoutVars>
          <dgm:chPref val="3"/>
        </dgm:presLayoutVars>
      </dgm:prSet>
      <dgm:spPr/>
    </dgm:pt>
    <dgm:pt modelId="{45ED5C8B-9739-47C0-8049-8992B16E4586}" type="pres">
      <dgm:prSet presAssocID="{3F8A1C03-9789-4844-8E73-B3C11250C7E1}" presName="hierChild4" presStyleCnt="0"/>
      <dgm:spPr/>
    </dgm:pt>
  </dgm:ptLst>
  <dgm:cxnLst>
    <dgm:cxn modelId="{AF16C12F-0B2F-485D-8814-CDED17E658A0}" srcId="{E2CD16AF-DC1C-4EB4-ADF8-7172C6A3CED2}" destId="{E601D25C-0A27-4B1E-9039-5AE92E94CD4A}" srcOrd="0" destOrd="0" parTransId="{2A8CB2B0-076A-4A4E-95F0-E6EADAFB2102}" sibTransId="{1A2404DE-7831-46BD-8758-2F85649B1986}"/>
    <dgm:cxn modelId="{B1C88E75-5E56-47CC-A0AD-E7D8FE41C7DB}" type="presOf" srcId="{3F8A1C03-9789-4844-8E73-B3C11250C7E1}" destId="{286D98EC-DE09-4EB1-9CB1-FDD8E58EE645}" srcOrd="0" destOrd="0" presId="urn:microsoft.com/office/officeart/2005/8/layout/hierarchy1"/>
    <dgm:cxn modelId="{EC1D707B-A62F-4DE9-82A2-A547C31D819B}" srcId="{DBE17EFE-48F6-4ED6-82AA-D3C2E18AEEAA}" destId="{3F8A1C03-9789-4844-8E73-B3C11250C7E1}" srcOrd="1" destOrd="0" parTransId="{D311CBD0-5C55-4698-B4A9-9FFC29AC772A}" sibTransId="{D893BE3C-B088-4189-B5B2-8FED6D791BF0}"/>
    <dgm:cxn modelId="{ADCB9884-E495-4F09-B8D9-97E99A5FBC30}" type="presOf" srcId="{0FAD7865-3124-4C7B-9F8D-D3F9EA9075DF}" destId="{CD9A02AB-F0FA-4EEE-9F8E-327A62C43A2E}" srcOrd="0" destOrd="0" presId="urn:microsoft.com/office/officeart/2005/8/layout/hierarchy1"/>
    <dgm:cxn modelId="{6FF231A2-8099-406F-8C4B-8635D781664E}" type="presOf" srcId="{DBE17EFE-48F6-4ED6-82AA-D3C2E18AEEAA}" destId="{D1DBFC79-A35D-4395-9FB4-BF1B2ABFE224}" srcOrd="0" destOrd="0" presId="urn:microsoft.com/office/officeart/2005/8/layout/hierarchy1"/>
    <dgm:cxn modelId="{46D6FFAA-FBA8-42A7-9A04-37DFCD1BDE63}" type="presOf" srcId="{1381C789-4D96-4C1D-A700-5874C91F16CC}" destId="{8D4A2559-6AAC-4964-951B-FEC1A16A17E7}" srcOrd="0" destOrd="0" presId="urn:microsoft.com/office/officeart/2005/8/layout/hierarchy1"/>
    <dgm:cxn modelId="{F6A7E4B5-027D-47B4-9755-8332F98C782F}" srcId="{E601D25C-0A27-4B1E-9039-5AE92E94CD4A}" destId="{DBE17EFE-48F6-4ED6-82AA-D3C2E18AEEAA}" srcOrd="1" destOrd="0" parTransId="{C9B8A687-1364-4096-978E-3FFCFEAF4AB0}" sibTransId="{C4AF3D34-2382-4709-87F4-080488505E3B}"/>
    <dgm:cxn modelId="{306527C1-997B-41D1-B47C-94BA5C2FB60D}" type="presOf" srcId="{E601D25C-0A27-4B1E-9039-5AE92E94CD4A}" destId="{59C8BCBA-0A2B-4411-9949-1195B36E5C58}" srcOrd="0" destOrd="0" presId="urn:microsoft.com/office/officeart/2005/8/layout/hierarchy1"/>
    <dgm:cxn modelId="{D15F7CC7-F134-4401-A885-7DDF5CE26C52}" type="presOf" srcId="{E2CD16AF-DC1C-4EB4-ADF8-7172C6A3CED2}" destId="{FE77BF3C-7F4C-4B3E-AE3D-B830B117112D}" srcOrd="0" destOrd="0" presId="urn:microsoft.com/office/officeart/2005/8/layout/hierarchy1"/>
    <dgm:cxn modelId="{A4AE56CD-94FA-4573-969F-C07392B131BC}" srcId="{E601D25C-0A27-4B1E-9039-5AE92E94CD4A}" destId="{EA2D16ED-0F0A-436D-9EDE-9978316566B0}" srcOrd="0" destOrd="0" parTransId="{1381C789-4D96-4C1D-A700-5874C91F16CC}" sibTransId="{B4411A87-9D7D-4EA2-B61E-AFE8D23609A6}"/>
    <dgm:cxn modelId="{3C9AB8CF-1375-41AB-A381-33DB915CEBCB}" type="presOf" srcId="{06F69598-6591-4D2B-9214-9DA6CB469C1C}" destId="{3BB3E6FF-C329-48FD-9E43-DAE4607C19F5}" srcOrd="0" destOrd="0" presId="urn:microsoft.com/office/officeart/2005/8/layout/hierarchy1"/>
    <dgm:cxn modelId="{7F3C67D5-CBB7-472A-AFA3-3F927843A56C}" type="presOf" srcId="{EA2D16ED-0F0A-436D-9EDE-9978316566B0}" destId="{51108769-BD6E-48B3-81BC-80188393349A}" srcOrd="0" destOrd="0" presId="urn:microsoft.com/office/officeart/2005/8/layout/hierarchy1"/>
    <dgm:cxn modelId="{F5304DDD-2E03-44D3-8888-D082ABF6890B}" type="presOf" srcId="{C9B8A687-1364-4096-978E-3FFCFEAF4AB0}" destId="{962F44EB-76FF-45A0-809E-567BC7AAE423}" srcOrd="0" destOrd="0" presId="urn:microsoft.com/office/officeart/2005/8/layout/hierarchy1"/>
    <dgm:cxn modelId="{683EDCE2-8E1F-4633-815C-7B51156E3CC2}" type="presOf" srcId="{D311CBD0-5C55-4698-B4A9-9FFC29AC772A}" destId="{F3437018-8BD6-4EA9-BB55-2118E0ED44F4}" srcOrd="0" destOrd="0" presId="urn:microsoft.com/office/officeart/2005/8/layout/hierarchy1"/>
    <dgm:cxn modelId="{7F9E0AE7-4CA2-4F09-A40C-F22E1F08DFDD}" srcId="{DBE17EFE-48F6-4ED6-82AA-D3C2E18AEEAA}" destId="{06F69598-6591-4D2B-9214-9DA6CB469C1C}" srcOrd="0" destOrd="0" parTransId="{0FAD7865-3124-4C7B-9F8D-D3F9EA9075DF}" sibTransId="{C466A600-EE53-427E-A5CE-13AEFC787080}"/>
    <dgm:cxn modelId="{7219BF74-598A-4E70-B3C9-02BA888195F0}" type="presParOf" srcId="{FE77BF3C-7F4C-4B3E-AE3D-B830B117112D}" destId="{6B8BA232-425D-4B9E-AE83-7587B09080E0}" srcOrd="0" destOrd="0" presId="urn:microsoft.com/office/officeart/2005/8/layout/hierarchy1"/>
    <dgm:cxn modelId="{55E256A1-28D1-4E40-9F65-EEE68572E57E}" type="presParOf" srcId="{6B8BA232-425D-4B9E-AE83-7587B09080E0}" destId="{F53EA848-0921-4827-BEB4-095A30AFA158}" srcOrd="0" destOrd="0" presId="urn:microsoft.com/office/officeart/2005/8/layout/hierarchy1"/>
    <dgm:cxn modelId="{F5BEEA00-FA2E-4F66-9776-DB1DBEB57F52}" type="presParOf" srcId="{F53EA848-0921-4827-BEB4-095A30AFA158}" destId="{23D8C48B-A6B6-4E22-A093-A8486481F20D}" srcOrd="0" destOrd="0" presId="urn:microsoft.com/office/officeart/2005/8/layout/hierarchy1"/>
    <dgm:cxn modelId="{8F4EC87D-2B31-487D-90B9-6DF6A984BB6C}" type="presParOf" srcId="{F53EA848-0921-4827-BEB4-095A30AFA158}" destId="{59C8BCBA-0A2B-4411-9949-1195B36E5C58}" srcOrd="1" destOrd="0" presId="urn:microsoft.com/office/officeart/2005/8/layout/hierarchy1"/>
    <dgm:cxn modelId="{AE5FC238-1C5E-4373-97AA-EC916F9A9CA8}" type="presParOf" srcId="{6B8BA232-425D-4B9E-AE83-7587B09080E0}" destId="{2EF0E0CA-BADE-4CA9-BEA6-9DB36A5ACA07}" srcOrd="1" destOrd="0" presId="urn:microsoft.com/office/officeart/2005/8/layout/hierarchy1"/>
    <dgm:cxn modelId="{7CB4B6AE-8F0D-4CBD-A994-4F17CF6D51EE}" type="presParOf" srcId="{2EF0E0CA-BADE-4CA9-BEA6-9DB36A5ACA07}" destId="{8D4A2559-6AAC-4964-951B-FEC1A16A17E7}" srcOrd="0" destOrd="0" presId="urn:microsoft.com/office/officeart/2005/8/layout/hierarchy1"/>
    <dgm:cxn modelId="{DFE43ACC-C2D8-4283-8B3D-161A8D41EAC2}" type="presParOf" srcId="{2EF0E0CA-BADE-4CA9-BEA6-9DB36A5ACA07}" destId="{35948D13-D5A1-4D65-8449-3BC6868D6760}" srcOrd="1" destOrd="0" presId="urn:microsoft.com/office/officeart/2005/8/layout/hierarchy1"/>
    <dgm:cxn modelId="{178C2E33-F48C-4F9C-9820-9F58DF8223D8}" type="presParOf" srcId="{35948D13-D5A1-4D65-8449-3BC6868D6760}" destId="{C77EFAA3-0EA1-4FD6-854D-2A542F7D162E}" srcOrd="0" destOrd="0" presId="urn:microsoft.com/office/officeart/2005/8/layout/hierarchy1"/>
    <dgm:cxn modelId="{5040378F-0428-4880-BB52-CF9AF6669DF7}" type="presParOf" srcId="{C77EFAA3-0EA1-4FD6-854D-2A542F7D162E}" destId="{F6D49F48-2175-4AED-888F-8B053FC028BA}" srcOrd="0" destOrd="0" presId="urn:microsoft.com/office/officeart/2005/8/layout/hierarchy1"/>
    <dgm:cxn modelId="{36F0CB13-7F5A-47F8-AD5C-1090F618CA88}" type="presParOf" srcId="{C77EFAA3-0EA1-4FD6-854D-2A542F7D162E}" destId="{51108769-BD6E-48B3-81BC-80188393349A}" srcOrd="1" destOrd="0" presId="urn:microsoft.com/office/officeart/2005/8/layout/hierarchy1"/>
    <dgm:cxn modelId="{2F4BB716-C204-4766-95D1-ABFA870A61C2}" type="presParOf" srcId="{35948D13-D5A1-4D65-8449-3BC6868D6760}" destId="{25A711F3-8DDA-4AFE-BDCD-BD2F71D40271}" srcOrd="1" destOrd="0" presId="urn:microsoft.com/office/officeart/2005/8/layout/hierarchy1"/>
    <dgm:cxn modelId="{601A2983-14AB-4E01-9707-8EFF65DFFDA3}" type="presParOf" srcId="{2EF0E0CA-BADE-4CA9-BEA6-9DB36A5ACA07}" destId="{962F44EB-76FF-45A0-809E-567BC7AAE423}" srcOrd="2" destOrd="0" presId="urn:microsoft.com/office/officeart/2005/8/layout/hierarchy1"/>
    <dgm:cxn modelId="{0B5AB041-B9D5-4D3D-AD62-D3E2B805783D}" type="presParOf" srcId="{2EF0E0CA-BADE-4CA9-BEA6-9DB36A5ACA07}" destId="{D928EA8B-2E19-4D0B-98F7-A1731CC9E2F0}" srcOrd="3" destOrd="0" presId="urn:microsoft.com/office/officeart/2005/8/layout/hierarchy1"/>
    <dgm:cxn modelId="{3110DAF4-4F13-4A1A-9BEC-62B82F8DF6B1}" type="presParOf" srcId="{D928EA8B-2E19-4D0B-98F7-A1731CC9E2F0}" destId="{37313543-CB23-4D35-9EF4-562EC230764C}" srcOrd="0" destOrd="0" presId="urn:microsoft.com/office/officeart/2005/8/layout/hierarchy1"/>
    <dgm:cxn modelId="{E76FEEAF-F18C-4DB5-A794-28CBE592BA47}" type="presParOf" srcId="{37313543-CB23-4D35-9EF4-562EC230764C}" destId="{CBC22695-86DA-4A43-A281-319895DC0551}" srcOrd="0" destOrd="0" presId="urn:microsoft.com/office/officeart/2005/8/layout/hierarchy1"/>
    <dgm:cxn modelId="{D8595305-1387-4B51-B2BD-8A15DF90135E}" type="presParOf" srcId="{37313543-CB23-4D35-9EF4-562EC230764C}" destId="{D1DBFC79-A35D-4395-9FB4-BF1B2ABFE224}" srcOrd="1" destOrd="0" presId="urn:microsoft.com/office/officeart/2005/8/layout/hierarchy1"/>
    <dgm:cxn modelId="{2902A265-CD3E-4188-B1D2-0D7BAC275B87}" type="presParOf" srcId="{D928EA8B-2E19-4D0B-98F7-A1731CC9E2F0}" destId="{F6283284-2F26-4DE8-904E-36765023A6AE}" srcOrd="1" destOrd="0" presId="urn:microsoft.com/office/officeart/2005/8/layout/hierarchy1"/>
    <dgm:cxn modelId="{0DDE746F-C286-4D78-9F03-5EEEF95A5B21}" type="presParOf" srcId="{F6283284-2F26-4DE8-904E-36765023A6AE}" destId="{CD9A02AB-F0FA-4EEE-9F8E-327A62C43A2E}" srcOrd="0" destOrd="0" presId="urn:microsoft.com/office/officeart/2005/8/layout/hierarchy1"/>
    <dgm:cxn modelId="{49DD5024-6E06-4C19-A5B9-4802BCB8498A}" type="presParOf" srcId="{F6283284-2F26-4DE8-904E-36765023A6AE}" destId="{AE0AB09D-4D18-4646-B132-178E6CFE3207}" srcOrd="1" destOrd="0" presId="urn:microsoft.com/office/officeart/2005/8/layout/hierarchy1"/>
    <dgm:cxn modelId="{F7953891-B181-479B-A646-3FBA468FBFAC}" type="presParOf" srcId="{AE0AB09D-4D18-4646-B132-178E6CFE3207}" destId="{18E7C4E8-FE66-46BC-883C-D0597AD1C3A9}" srcOrd="0" destOrd="0" presId="urn:microsoft.com/office/officeart/2005/8/layout/hierarchy1"/>
    <dgm:cxn modelId="{EB2F6BB2-F34B-4FFB-A31C-73744850B08F}" type="presParOf" srcId="{18E7C4E8-FE66-46BC-883C-D0597AD1C3A9}" destId="{F874E6EB-F1DA-4B4B-B079-18233028831F}" srcOrd="0" destOrd="0" presId="urn:microsoft.com/office/officeart/2005/8/layout/hierarchy1"/>
    <dgm:cxn modelId="{C421CCF1-F3A5-40DD-9820-65A350A3195A}" type="presParOf" srcId="{18E7C4E8-FE66-46BC-883C-D0597AD1C3A9}" destId="{3BB3E6FF-C329-48FD-9E43-DAE4607C19F5}" srcOrd="1" destOrd="0" presId="urn:microsoft.com/office/officeart/2005/8/layout/hierarchy1"/>
    <dgm:cxn modelId="{CE478CBE-9EB5-46C3-A142-4FF673AB0CA7}" type="presParOf" srcId="{AE0AB09D-4D18-4646-B132-178E6CFE3207}" destId="{C175BE8F-28A9-4AA5-895B-1DE202EE4114}" srcOrd="1" destOrd="0" presId="urn:microsoft.com/office/officeart/2005/8/layout/hierarchy1"/>
    <dgm:cxn modelId="{70999FBF-A982-4B94-B503-551AC1C4D444}" type="presParOf" srcId="{F6283284-2F26-4DE8-904E-36765023A6AE}" destId="{F3437018-8BD6-4EA9-BB55-2118E0ED44F4}" srcOrd="2" destOrd="0" presId="urn:microsoft.com/office/officeart/2005/8/layout/hierarchy1"/>
    <dgm:cxn modelId="{687D2EFC-04F3-421F-81C5-B5A0427345D7}" type="presParOf" srcId="{F6283284-2F26-4DE8-904E-36765023A6AE}" destId="{CF7246E3-2AF7-4A67-93EC-9F06F25103F4}" srcOrd="3" destOrd="0" presId="urn:microsoft.com/office/officeart/2005/8/layout/hierarchy1"/>
    <dgm:cxn modelId="{FBD2BDB8-CC70-46F0-9B17-7A0B8A2D7861}" type="presParOf" srcId="{CF7246E3-2AF7-4A67-93EC-9F06F25103F4}" destId="{F1986425-0E24-4D67-AE19-9A2020435BEF}" srcOrd="0" destOrd="0" presId="urn:microsoft.com/office/officeart/2005/8/layout/hierarchy1"/>
    <dgm:cxn modelId="{A38E959F-923E-44EB-8CB1-E938865AE0B1}" type="presParOf" srcId="{F1986425-0E24-4D67-AE19-9A2020435BEF}" destId="{3A55EB58-0B5C-408F-B4DC-F41DB81547CC}" srcOrd="0" destOrd="0" presId="urn:microsoft.com/office/officeart/2005/8/layout/hierarchy1"/>
    <dgm:cxn modelId="{3C662845-1DBB-41E8-B885-669A53B6EE64}" type="presParOf" srcId="{F1986425-0E24-4D67-AE19-9A2020435BEF}" destId="{286D98EC-DE09-4EB1-9CB1-FDD8E58EE645}" srcOrd="1" destOrd="0" presId="urn:microsoft.com/office/officeart/2005/8/layout/hierarchy1"/>
    <dgm:cxn modelId="{43032D30-BAE2-4B17-ABCB-C184FF910312}" type="presParOf" srcId="{CF7246E3-2AF7-4A67-93EC-9F06F25103F4}" destId="{45ED5C8B-9739-47C0-8049-8992B16E45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2D9B7C-55FB-4C8E-BEB2-B2463780230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DFEE51-3873-4E01-9BB8-E7F11CB5698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/>
            <a:t>podatnikami </a:t>
          </a:r>
          <a:r>
            <a:rPr lang="pl-PL" b="1" dirty="0"/>
            <a:t>są osoby prawne, jednostki organizacyjne niemające osobowości prawnej </a:t>
          </a:r>
          <a:r>
            <a:rPr lang="pl-PL" dirty="0"/>
            <a:t>oraz osoby fizyczne, wykonujące </a:t>
          </a:r>
          <a:r>
            <a:rPr lang="pl-PL" b="1" dirty="0"/>
            <a:t>samodzielnie działalność gospodarczą</a:t>
          </a:r>
          <a:r>
            <a:rPr lang="pl-PL" dirty="0"/>
            <a:t>, bez względu na cel czy też rezultaty takiej działalności;</a:t>
          </a:r>
          <a:endParaRPr lang="en-US" dirty="0"/>
        </a:p>
      </dgm:t>
    </dgm:pt>
    <dgm:pt modelId="{6301C73A-3164-4420-AFA9-C3E8FD4406B0}" type="parTrans" cxnId="{26FFD8C5-9095-42C6-86D9-5F1D7A20CB9D}">
      <dgm:prSet/>
      <dgm:spPr/>
      <dgm:t>
        <a:bodyPr/>
        <a:lstStyle/>
        <a:p>
          <a:endParaRPr lang="en-US"/>
        </a:p>
      </dgm:t>
    </dgm:pt>
    <dgm:pt modelId="{C3400994-C3DB-4F23-8A38-039F05E4DB08}" type="sibTrans" cxnId="{26FFD8C5-9095-42C6-86D9-5F1D7A20CB9D}">
      <dgm:prSet/>
      <dgm:spPr/>
      <dgm:t>
        <a:bodyPr/>
        <a:lstStyle/>
        <a:p>
          <a:endParaRPr lang="en-US"/>
        </a:p>
      </dgm:t>
    </dgm:pt>
    <dgm:pt modelId="{31A958CA-1893-46F3-B30B-344164FFE10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w przypadku osób fizycznych prowadzących wyłącznie gospodarstwo rolne, leśne lub rybackie za podatnika uważa się osobę, która złoży zgłoszenie rejestracyjne;</a:t>
          </a:r>
          <a:endParaRPr lang="en-US"/>
        </a:p>
      </dgm:t>
    </dgm:pt>
    <dgm:pt modelId="{3F030F64-28FF-4B99-BB71-7E5B6C31A041}" type="parTrans" cxnId="{D573AA39-3C3B-43AC-A943-38011BA10BB2}">
      <dgm:prSet/>
      <dgm:spPr/>
      <dgm:t>
        <a:bodyPr/>
        <a:lstStyle/>
        <a:p>
          <a:endParaRPr lang="en-US"/>
        </a:p>
      </dgm:t>
    </dgm:pt>
    <dgm:pt modelId="{017394B1-42FA-4E97-89B2-E11539867316}" type="sibTrans" cxnId="{D573AA39-3C3B-43AC-A943-38011BA10BB2}">
      <dgm:prSet/>
      <dgm:spPr/>
      <dgm:t>
        <a:bodyPr/>
        <a:lstStyle/>
        <a:p>
          <a:endParaRPr lang="en-US"/>
        </a:p>
      </dgm:t>
    </dgm:pt>
    <dgm:pt modelId="{059050FE-273C-44BB-8CE9-A47D84B0BF1C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w przypadku organów władzy publicznej oraz urzędów obsługujących te organy - są one podatnikami wyłącznie w zakresie czynności wykonywanych na podstawie zawartych umów cywilnoprawnych.</a:t>
          </a:r>
          <a:endParaRPr lang="en-US"/>
        </a:p>
      </dgm:t>
    </dgm:pt>
    <dgm:pt modelId="{4F4FA406-1635-42B5-ADEC-93C62C1A8A73}" type="parTrans" cxnId="{6ED5F9F3-D5FE-4881-A9C0-04EABD3F53BB}">
      <dgm:prSet/>
      <dgm:spPr/>
      <dgm:t>
        <a:bodyPr/>
        <a:lstStyle/>
        <a:p>
          <a:endParaRPr lang="en-US"/>
        </a:p>
      </dgm:t>
    </dgm:pt>
    <dgm:pt modelId="{C0AB2F39-DCFD-496E-B5AB-6F51BB7A6237}" type="sibTrans" cxnId="{6ED5F9F3-D5FE-4881-A9C0-04EABD3F53BB}">
      <dgm:prSet/>
      <dgm:spPr/>
      <dgm:t>
        <a:bodyPr/>
        <a:lstStyle/>
        <a:p>
          <a:endParaRPr lang="en-US"/>
        </a:p>
      </dgm:t>
    </dgm:pt>
    <dgm:pt modelId="{52A968D6-7D0E-4AFD-A9CA-80EB45E72CB4}" type="pres">
      <dgm:prSet presAssocID="{B02D9B7C-55FB-4C8E-BEB2-B2463780230A}" presName="root" presStyleCnt="0">
        <dgm:presLayoutVars>
          <dgm:dir/>
          <dgm:resizeHandles val="exact"/>
        </dgm:presLayoutVars>
      </dgm:prSet>
      <dgm:spPr/>
    </dgm:pt>
    <dgm:pt modelId="{DF67314B-0F8F-4828-9A66-A19C202CDD56}" type="pres">
      <dgm:prSet presAssocID="{26DFEE51-3873-4E01-9BB8-E7F11CB5698E}" presName="compNode" presStyleCnt="0"/>
      <dgm:spPr/>
    </dgm:pt>
    <dgm:pt modelId="{046CD42C-D4C4-4EB7-9A70-7390693B5D2D}" type="pres">
      <dgm:prSet presAssocID="{26DFEE51-3873-4E01-9BB8-E7F11CB5698E}" presName="bgRect" presStyleLbl="bgShp" presStyleIdx="0" presStyleCnt="3"/>
      <dgm:spPr/>
    </dgm:pt>
    <dgm:pt modelId="{95C8E983-37D0-4ECA-A355-C9E36A05F2BF}" type="pres">
      <dgm:prSet presAssocID="{26DFEE51-3873-4E01-9BB8-E7F11CB5698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żytkownicy"/>
        </a:ext>
      </dgm:extLst>
    </dgm:pt>
    <dgm:pt modelId="{EC95BD5D-06DC-400E-BD3C-34D82C51FDFF}" type="pres">
      <dgm:prSet presAssocID="{26DFEE51-3873-4E01-9BB8-E7F11CB5698E}" presName="spaceRect" presStyleCnt="0"/>
      <dgm:spPr/>
    </dgm:pt>
    <dgm:pt modelId="{0F81DAC1-3D97-43EF-998B-CC9926498997}" type="pres">
      <dgm:prSet presAssocID="{26DFEE51-3873-4E01-9BB8-E7F11CB5698E}" presName="parTx" presStyleLbl="revTx" presStyleIdx="0" presStyleCnt="3">
        <dgm:presLayoutVars>
          <dgm:chMax val="0"/>
          <dgm:chPref val="0"/>
        </dgm:presLayoutVars>
      </dgm:prSet>
      <dgm:spPr/>
    </dgm:pt>
    <dgm:pt modelId="{E54D1484-1D53-4D70-98C3-F7FC52EF6C7C}" type="pres">
      <dgm:prSet presAssocID="{C3400994-C3DB-4F23-8A38-039F05E4DB08}" presName="sibTrans" presStyleCnt="0"/>
      <dgm:spPr/>
    </dgm:pt>
    <dgm:pt modelId="{B2BDA83A-33FD-4ABF-BDDD-483B95F671E6}" type="pres">
      <dgm:prSet presAssocID="{31A958CA-1893-46F3-B30B-344164FFE10C}" presName="compNode" presStyleCnt="0"/>
      <dgm:spPr/>
    </dgm:pt>
    <dgm:pt modelId="{5090DD86-FCB9-4147-B3F6-68D3346C0FAF}" type="pres">
      <dgm:prSet presAssocID="{31A958CA-1893-46F3-B30B-344164FFE10C}" presName="bgRect" presStyleLbl="bgShp" presStyleIdx="1" presStyleCnt="3"/>
      <dgm:spPr/>
    </dgm:pt>
    <dgm:pt modelId="{6EBC8841-E59A-4360-952C-28D4BA251EFD}" type="pres">
      <dgm:prSet presAssocID="{31A958CA-1893-46F3-B30B-344164FFE1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est scene"/>
        </a:ext>
      </dgm:extLst>
    </dgm:pt>
    <dgm:pt modelId="{8A33A830-B22D-4C4F-8CD1-B28EB595B704}" type="pres">
      <dgm:prSet presAssocID="{31A958CA-1893-46F3-B30B-344164FFE10C}" presName="spaceRect" presStyleCnt="0"/>
      <dgm:spPr/>
    </dgm:pt>
    <dgm:pt modelId="{35B60A46-54B5-43C6-BCEB-425384CD6B76}" type="pres">
      <dgm:prSet presAssocID="{31A958CA-1893-46F3-B30B-344164FFE10C}" presName="parTx" presStyleLbl="revTx" presStyleIdx="1" presStyleCnt="3">
        <dgm:presLayoutVars>
          <dgm:chMax val="0"/>
          <dgm:chPref val="0"/>
        </dgm:presLayoutVars>
      </dgm:prSet>
      <dgm:spPr/>
    </dgm:pt>
    <dgm:pt modelId="{8921282F-AA88-4381-9A27-A4D03AFFF3DC}" type="pres">
      <dgm:prSet presAssocID="{017394B1-42FA-4E97-89B2-E11539867316}" presName="sibTrans" presStyleCnt="0"/>
      <dgm:spPr/>
    </dgm:pt>
    <dgm:pt modelId="{4C063B01-A4F6-4C76-8013-C885CE142D67}" type="pres">
      <dgm:prSet presAssocID="{059050FE-273C-44BB-8CE9-A47D84B0BF1C}" presName="compNode" presStyleCnt="0"/>
      <dgm:spPr/>
    </dgm:pt>
    <dgm:pt modelId="{75FD183B-4E1F-459A-9324-D7D3BAD131A4}" type="pres">
      <dgm:prSet presAssocID="{059050FE-273C-44BB-8CE9-A47D84B0BF1C}" presName="bgRect" presStyleLbl="bgShp" presStyleIdx="2" presStyleCnt="3"/>
      <dgm:spPr/>
    </dgm:pt>
    <dgm:pt modelId="{90266F3E-F74F-4AF2-BCB3-01AECC40A005}" type="pres">
      <dgm:prSet presAssocID="{059050FE-273C-44BB-8CE9-A47D84B0BF1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D77A7809-3211-4DCE-B8F6-6174E466D672}" type="pres">
      <dgm:prSet presAssocID="{059050FE-273C-44BB-8CE9-A47D84B0BF1C}" presName="spaceRect" presStyleCnt="0"/>
      <dgm:spPr/>
    </dgm:pt>
    <dgm:pt modelId="{9C6D54F2-1C80-44F8-81DA-A4C8706AF82D}" type="pres">
      <dgm:prSet presAssocID="{059050FE-273C-44BB-8CE9-A47D84B0BF1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573AA39-3C3B-43AC-A943-38011BA10BB2}" srcId="{B02D9B7C-55FB-4C8E-BEB2-B2463780230A}" destId="{31A958CA-1893-46F3-B30B-344164FFE10C}" srcOrd="1" destOrd="0" parTransId="{3F030F64-28FF-4B99-BB71-7E5B6C31A041}" sibTransId="{017394B1-42FA-4E97-89B2-E11539867316}"/>
    <dgm:cxn modelId="{61BF4C7D-B9D3-4BBD-B956-30B4BD7ADCD6}" type="presOf" srcId="{B02D9B7C-55FB-4C8E-BEB2-B2463780230A}" destId="{52A968D6-7D0E-4AFD-A9CA-80EB45E72CB4}" srcOrd="0" destOrd="0" presId="urn:microsoft.com/office/officeart/2018/2/layout/IconVerticalSolidList"/>
    <dgm:cxn modelId="{26FFD8C5-9095-42C6-86D9-5F1D7A20CB9D}" srcId="{B02D9B7C-55FB-4C8E-BEB2-B2463780230A}" destId="{26DFEE51-3873-4E01-9BB8-E7F11CB5698E}" srcOrd="0" destOrd="0" parTransId="{6301C73A-3164-4420-AFA9-C3E8FD4406B0}" sibTransId="{C3400994-C3DB-4F23-8A38-039F05E4DB08}"/>
    <dgm:cxn modelId="{0F990DDF-6D40-4193-8B49-21495E1D8702}" type="presOf" srcId="{31A958CA-1893-46F3-B30B-344164FFE10C}" destId="{35B60A46-54B5-43C6-BCEB-425384CD6B76}" srcOrd="0" destOrd="0" presId="urn:microsoft.com/office/officeart/2018/2/layout/IconVerticalSolidList"/>
    <dgm:cxn modelId="{6ED5F9F3-D5FE-4881-A9C0-04EABD3F53BB}" srcId="{B02D9B7C-55FB-4C8E-BEB2-B2463780230A}" destId="{059050FE-273C-44BB-8CE9-A47D84B0BF1C}" srcOrd="2" destOrd="0" parTransId="{4F4FA406-1635-42B5-ADEC-93C62C1A8A73}" sibTransId="{C0AB2F39-DCFD-496E-B5AB-6F51BB7A6237}"/>
    <dgm:cxn modelId="{355A68F4-844E-4FE9-8892-B08F6092D942}" type="presOf" srcId="{26DFEE51-3873-4E01-9BB8-E7F11CB5698E}" destId="{0F81DAC1-3D97-43EF-998B-CC9926498997}" srcOrd="0" destOrd="0" presId="urn:microsoft.com/office/officeart/2018/2/layout/IconVerticalSolidList"/>
    <dgm:cxn modelId="{D87340F5-BE8F-4EEB-B09C-9C4A4A5A8C7B}" type="presOf" srcId="{059050FE-273C-44BB-8CE9-A47D84B0BF1C}" destId="{9C6D54F2-1C80-44F8-81DA-A4C8706AF82D}" srcOrd="0" destOrd="0" presId="urn:microsoft.com/office/officeart/2018/2/layout/IconVerticalSolidList"/>
    <dgm:cxn modelId="{077E2580-36EC-4591-8C2D-883BF8A7578B}" type="presParOf" srcId="{52A968D6-7D0E-4AFD-A9CA-80EB45E72CB4}" destId="{DF67314B-0F8F-4828-9A66-A19C202CDD56}" srcOrd="0" destOrd="0" presId="urn:microsoft.com/office/officeart/2018/2/layout/IconVerticalSolidList"/>
    <dgm:cxn modelId="{A02E99F0-3C57-494C-8F09-1C42847AD5BE}" type="presParOf" srcId="{DF67314B-0F8F-4828-9A66-A19C202CDD56}" destId="{046CD42C-D4C4-4EB7-9A70-7390693B5D2D}" srcOrd="0" destOrd="0" presId="urn:microsoft.com/office/officeart/2018/2/layout/IconVerticalSolidList"/>
    <dgm:cxn modelId="{B4BAEE09-C8DC-4962-B9AF-740C44B57BB0}" type="presParOf" srcId="{DF67314B-0F8F-4828-9A66-A19C202CDD56}" destId="{95C8E983-37D0-4ECA-A355-C9E36A05F2BF}" srcOrd="1" destOrd="0" presId="urn:microsoft.com/office/officeart/2018/2/layout/IconVerticalSolidList"/>
    <dgm:cxn modelId="{1456BA4A-6B99-4851-A96E-81BD587B239A}" type="presParOf" srcId="{DF67314B-0F8F-4828-9A66-A19C202CDD56}" destId="{EC95BD5D-06DC-400E-BD3C-34D82C51FDFF}" srcOrd="2" destOrd="0" presId="urn:microsoft.com/office/officeart/2018/2/layout/IconVerticalSolidList"/>
    <dgm:cxn modelId="{14E7029F-A4E1-4B7E-A97F-2A1D61E77AE7}" type="presParOf" srcId="{DF67314B-0F8F-4828-9A66-A19C202CDD56}" destId="{0F81DAC1-3D97-43EF-998B-CC9926498997}" srcOrd="3" destOrd="0" presId="urn:microsoft.com/office/officeart/2018/2/layout/IconVerticalSolidList"/>
    <dgm:cxn modelId="{2A613B4C-494C-419C-9714-9270D6EB9356}" type="presParOf" srcId="{52A968D6-7D0E-4AFD-A9CA-80EB45E72CB4}" destId="{E54D1484-1D53-4D70-98C3-F7FC52EF6C7C}" srcOrd="1" destOrd="0" presId="urn:microsoft.com/office/officeart/2018/2/layout/IconVerticalSolidList"/>
    <dgm:cxn modelId="{5E2DAB92-B179-43EE-B8FE-6C9C5012F258}" type="presParOf" srcId="{52A968D6-7D0E-4AFD-A9CA-80EB45E72CB4}" destId="{B2BDA83A-33FD-4ABF-BDDD-483B95F671E6}" srcOrd="2" destOrd="0" presId="urn:microsoft.com/office/officeart/2018/2/layout/IconVerticalSolidList"/>
    <dgm:cxn modelId="{8C2FD537-35FD-4350-8660-6203871945EE}" type="presParOf" srcId="{B2BDA83A-33FD-4ABF-BDDD-483B95F671E6}" destId="{5090DD86-FCB9-4147-B3F6-68D3346C0FAF}" srcOrd="0" destOrd="0" presId="urn:microsoft.com/office/officeart/2018/2/layout/IconVerticalSolidList"/>
    <dgm:cxn modelId="{868FBE35-1AE1-4FB8-8953-A2DCB95DEAA5}" type="presParOf" srcId="{B2BDA83A-33FD-4ABF-BDDD-483B95F671E6}" destId="{6EBC8841-E59A-4360-952C-28D4BA251EFD}" srcOrd="1" destOrd="0" presId="urn:microsoft.com/office/officeart/2018/2/layout/IconVerticalSolidList"/>
    <dgm:cxn modelId="{3F96665C-5F65-45A5-9A53-3FED75EC40BA}" type="presParOf" srcId="{B2BDA83A-33FD-4ABF-BDDD-483B95F671E6}" destId="{8A33A830-B22D-4C4F-8CD1-B28EB595B704}" srcOrd="2" destOrd="0" presId="urn:microsoft.com/office/officeart/2018/2/layout/IconVerticalSolidList"/>
    <dgm:cxn modelId="{5FBD4C11-CE5D-46D7-991E-5E9D74E38C7A}" type="presParOf" srcId="{B2BDA83A-33FD-4ABF-BDDD-483B95F671E6}" destId="{35B60A46-54B5-43C6-BCEB-425384CD6B76}" srcOrd="3" destOrd="0" presId="urn:microsoft.com/office/officeart/2018/2/layout/IconVerticalSolidList"/>
    <dgm:cxn modelId="{5D6C34BD-3251-457D-8FC4-A0D3164BBAF6}" type="presParOf" srcId="{52A968D6-7D0E-4AFD-A9CA-80EB45E72CB4}" destId="{8921282F-AA88-4381-9A27-A4D03AFFF3DC}" srcOrd="3" destOrd="0" presId="urn:microsoft.com/office/officeart/2018/2/layout/IconVerticalSolidList"/>
    <dgm:cxn modelId="{96F35239-00E3-4667-BE3C-F204F29CBA6E}" type="presParOf" srcId="{52A968D6-7D0E-4AFD-A9CA-80EB45E72CB4}" destId="{4C063B01-A4F6-4C76-8013-C885CE142D67}" srcOrd="4" destOrd="0" presId="urn:microsoft.com/office/officeart/2018/2/layout/IconVerticalSolidList"/>
    <dgm:cxn modelId="{95894EDD-597A-4DCE-A513-6F0C36705C9D}" type="presParOf" srcId="{4C063B01-A4F6-4C76-8013-C885CE142D67}" destId="{75FD183B-4E1F-459A-9324-D7D3BAD131A4}" srcOrd="0" destOrd="0" presId="urn:microsoft.com/office/officeart/2018/2/layout/IconVerticalSolidList"/>
    <dgm:cxn modelId="{FFDD1E0B-5846-4D29-926E-76F55E35E32B}" type="presParOf" srcId="{4C063B01-A4F6-4C76-8013-C885CE142D67}" destId="{90266F3E-F74F-4AF2-BCB3-01AECC40A005}" srcOrd="1" destOrd="0" presId="urn:microsoft.com/office/officeart/2018/2/layout/IconVerticalSolidList"/>
    <dgm:cxn modelId="{8BDDA963-C141-4FA2-B661-EB331ADC7619}" type="presParOf" srcId="{4C063B01-A4F6-4C76-8013-C885CE142D67}" destId="{D77A7809-3211-4DCE-B8F6-6174E466D672}" srcOrd="2" destOrd="0" presId="urn:microsoft.com/office/officeart/2018/2/layout/IconVerticalSolidList"/>
    <dgm:cxn modelId="{A12B4362-E1B2-442F-866F-B13696DD0D04}" type="presParOf" srcId="{4C063B01-A4F6-4C76-8013-C885CE142D67}" destId="{9C6D54F2-1C80-44F8-81DA-A4C8706AF8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CD16AF-DC1C-4EB4-ADF8-7172C6A3CED2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E601D25C-0A27-4B1E-9039-5AE92E94CD4A}">
      <dgm:prSet phldrT="[Tekst]"/>
      <dgm:spPr/>
      <dgm:t>
        <a:bodyPr/>
        <a:lstStyle/>
        <a:p>
          <a:r>
            <a:rPr lang="pl-PL" dirty="0"/>
            <a:t>Podatnik VAT</a:t>
          </a:r>
        </a:p>
      </dgm:t>
    </dgm:pt>
    <dgm:pt modelId="{2A8CB2B0-076A-4A4E-95F0-E6EADAFB2102}" type="parTrans" cxnId="{AF16C12F-0B2F-485D-8814-CDED17E658A0}">
      <dgm:prSet/>
      <dgm:spPr/>
      <dgm:t>
        <a:bodyPr/>
        <a:lstStyle/>
        <a:p>
          <a:endParaRPr lang="pl-PL"/>
        </a:p>
      </dgm:t>
    </dgm:pt>
    <dgm:pt modelId="{1A2404DE-7831-46BD-8758-2F85649B1986}" type="sibTrans" cxnId="{AF16C12F-0B2F-485D-8814-CDED17E658A0}">
      <dgm:prSet/>
      <dgm:spPr/>
      <dgm:t>
        <a:bodyPr/>
        <a:lstStyle/>
        <a:p>
          <a:endParaRPr lang="pl-PL"/>
        </a:p>
      </dgm:t>
    </dgm:pt>
    <dgm:pt modelId="{EA2D16ED-0F0A-436D-9EDE-9978316566B0}">
      <dgm:prSet phldrT="[Tekst]"/>
      <dgm:spPr/>
      <dgm:t>
        <a:bodyPr/>
        <a:lstStyle/>
        <a:p>
          <a:r>
            <a:rPr lang="pl-PL" dirty="0"/>
            <a:t>Czynny </a:t>
          </a:r>
        </a:p>
      </dgm:t>
    </dgm:pt>
    <dgm:pt modelId="{1381C789-4D96-4C1D-A700-5874C91F16CC}" type="parTrans" cxnId="{A4AE56CD-94FA-4573-969F-C07392B131BC}">
      <dgm:prSet/>
      <dgm:spPr/>
      <dgm:t>
        <a:bodyPr/>
        <a:lstStyle/>
        <a:p>
          <a:endParaRPr lang="pl-PL"/>
        </a:p>
      </dgm:t>
    </dgm:pt>
    <dgm:pt modelId="{B4411A87-9D7D-4EA2-B61E-AFE8D23609A6}" type="sibTrans" cxnId="{A4AE56CD-94FA-4573-969F-C07392B131BC}">
      <dgm:prSet/>
      <dgm:spPr/>
      <dgm:t>
        <a:bodyPr/>
        <a:lstStyle/>
        <a:p>
          <a:endParaRPr lang="pl-PL"/>
        </a:p>
      </dgm:t>
    </dgm:pt>
    <dgm:pt modelId="{DBE17EFE-48F6-4ED6-82AA-D3C2E18AEEAA}">
      <dgm:prSet phldrT="[Tekst]"/>
      <dgm:spPr/>
      <dgm:t>
        <a:bodyPr/>
        <a:lstStyle/>
        <a:p>
          <a:r>
            <a:rPr lang="pl-PL" dirty="0"/>
            <a:t>zwolniony</a:t>
          </a:r>
        </a:p>
      </dgm:t>
    </dgm:pt>
    <dgm:pt modelId="{C9B8A687-1364-4096-978E-3FFCFEAF4AB0}" type="parTrans" cxnId="{F6A7E4B5-027D-47B4-9755-8332F98C782F}">
      <dgm:prSet/>
      <dgm:spPr/>
      <dgm:t>
        <a:bodyPr/>
        <a:lstStyle/>
        <a:p>
          <a:endParaRPr lang="pl-PL"/>
        </a:p>
      </dgm:t>
    </dgm:pt>
    <dgm:pt modelId="{C4AF3D34-2382-4709-87F4-080488505E3B}" type="sibTrans" cxnId="{F6A7E4B5-027D-47B4-9755-8332F98C782F}">
      <dgm:prSet/>
      <dgm:spPr/>
      <dgm:t>
        <a:bodyPr/>
        <a:lstStyle/>
        <a:p>
          <a:endParaRPr lang="pl-PL"/>
        </a:p>
      </dgm:t>
    </dgm:pt>
    <dgm:pt modelId="{06F69598-6591-4D2B-9214-9DA6CB469C1C}">
      <dgm:prSet phldrT="[Tekst]"/>
      <dgm:spPr/>
      <dgm:t>
        <a:bodyPr/>
        <a:lstStyle/>
        <a:p>
          <a:r>
            <a:rPr lang="pl-PL" dirty="0"/>
            <a:t>podmiotowo</a:t>
          </a:r>
        </a:p>
      </dgm:t>
    </dgm:pt>
    <dgm:pt modelId="{0FAD7865-3124-4C7B-9F8D-D3F9EA9075DF}" type="parTrans" cxnId="{7F9E0AE7-4CA2-4F09-A40C-F22E1F08DFDD}">
      <dgm:prSet/>
      <dgm:spPr/>
      <dgm:t>
        <a:bodyPr/>
        <a:lstStyle/>
        <a:p>
          <a:endParaRPr lang="pl-PL"/>
        </a:p>
      </dgm:t>
    </dgm:pt>
    <dgm:pt modelId="{C466A600-EE53-427E-A5CE-13AEFC787080}" type="sibTrans" cxnId="{7F9E0AE7-4CA2-4F09-A40C-F22E1F08DFDD}">
      <dgm:prSet/>
      <dgm:spPr/>
      <dgm:t>
        <a:bodyPr/>
        <a:lstStyle/>
        <a:p>
          <a:endParaRPr lang="pl-PL"/>
        </a:p>
      </dgm:t>
    </dgm:pt>
    <dgm:pt modelId="{3F8A1C03-9789-4844-8E73-B3C11250C7E1}">
      <dgm:prSet/>
      <dgm:spPr/>
      <dgm:t>
        <a:bodyPr/>
        <a:lstStyle/>
        <a:p>
          <a:r>
            <a:rPr lang="pl-PL" dirty="0"/>
            <a:t>przedmiotowo</a:t>
          </a:r>
        </a:p>
      </dgm:t>
    </dgm:pt>
    <dgm:pt modelId="{D311CBD0-5C55-4698-B4A9-9FFC29AC772A}" type="parTrans" cxnId="{EC1D707B-A62F-4DE9-82A2-A547C31D819B}">
      <dgm:prSet/>
      <dgm:spPr/>
      <dgm:t>
        <a:bodyPr/>
        <a:lstStyle/>
        <a:p>
          <a:endParaRPr lang="pl-PL"/>
        </a:p>
      </dgm:t>
    </dgm:pt>
    <dgm:pt modelId="{D893BE3C-B088-4189-B5B2-8FED6D791BF0}" type="sibTrans" cxnId="{EC1D707B-A62F-4DE9-82A2-A547C31D819B}">
      <dgm:prSet/>
      <dgm:spPr/>
      <dgm:t>
        <a:bodyPr/>
        <a:lstStyle/>
        <a:p>
          <a:endParaRPr lang="pl-PL"/>
        </a:p>
      </dgm:t>
    </dgm:pt>
    <dgm:pt modelId="{FE77BF3C-7F4C-4B3E-AE3D-B830B117112D}" type="pres">
      <dgm:prSet presAssocID="{E2CD16AF-DC1C-4EB4-ADF8-7172C6A3CE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8BA232-425D-4B9E-AE83-7587B09080E0}" type="pres">
      <dgm:prSet presAssocID="{E601D25C-0A27-4B1E-9039-5AE92E94CD4A}" presName="hierRoot1" presStyleCnt="0"/>
      <dgm:spPr/>
    </dgm:pt>
    <dgm:pt modelId="{F53EA848-0921-4827-BEB4-095A30AFA158}" type="pres">
      <dgm:prSet presAssocID="{E601D25C-0A27-4B1E-9039-5AE92E94CD4A}" presName="composite" presStyleCnt="0"/>
      <dgm:spPr/>
    </dgm:pt>
    <dgm:pt modelId="{23D8C48B-A6B6-4E22-A093-A8486481F20D}" type="pres">
      <dgm:prSet presAssocID="{E601D25C-0A27-4B1E-9039-5AE92E94CD4A}" presName="background" presStyleLbl="node0" presStyleIdx="0" presStyleCnt="1"/>
      <dgm:spPr/>
    </dgm:pt>
    <dgm:pt modelId="{59C8BCBA-0A2B-4411-9949-1195B36E5C58}" type="pres">
      <dgm:prSet presAssocID="{E601D25C-0A27-4B1E-9039-5AE92E94CD4A}" presName="text" presStyleLbl="fgAcc0" presStyleIdx="0" presStyleCnt="1">
        <dgm:presLayoutVars>
          <dgm:chPref val="3"/>
        </dgm:presLayoutVars>
      </dgm:prSet>
      <dgm:spPr/>
    </dgm:pt>
    <dgm:pt modelId="{2EF0E0CA-BADE-4CA9-BEA6-9DB36A5ACA07}" type="pres">
      <dgm:prSet presAssocID="{E601D25C-0A27-4B1E-9039-5AE92E94CD4A}" presName="hierChild2" presStyleCnt="0"/>
      <dgm:spPr/>
    </dgm:pt>
    <dgm:pt modelId="{8D4A2559-6AAC-4964-951B-FEC1A16A17E7}" type="pres">
      <dgm:prSet presAssocID="{1381C789-4D96-4C1D-A700-5874C91F16CC}" presName="Name10" presStyleLbl="parChTrans1D2" presStyleIdx="0" presStyleCnt="2"/>
      <dgm:spPr/>
    </dgm:pt>
    <dgm:pt modelId="{35948D13-D5A1-4D65-8449-3BC6868D6760}" type="pres">
      <dgm:prSet presAssocID="{EA2D16ED-0F0A-436D-9EDE-9978316566B0}" presName="hierRoot2" presStyleCnt="0"/>
      <dgm:spPr/>
    </dgm:pt>
    <dgm:pt modelId="{C77EFAA3-0EA1-4FD6-854D-2A542F7D162E}" type="pres">
      <dgm:prSet presAssocID="{EA2D16ED-0F0A-436D-9EDE-9978316566B0}" presName="composite2" presStyleCnt="0"/>
      <dgm:spPr/>
    </dgm:pt>
    <dgm:pt modelId="{F6D49F48-2175-4AED-888F-8B053FC028BA}" type="pres">
      <dgm:prSet presAssocID="{EA2D16ED-0F0A-436D-9EDE-9978316566B0}" presName="background2" presStyleLbl="node2" presStyleIdx="0" presStyleCnt="2"/>
      <dgm:spPr/>
    </dgm:pt>
    <dgm:pt modelId="{51108769-BD6E-48B3-81BC-80188393349A}" type="pres">
      <dgm:prSet presAssocID="{EA2D16ED-0F0A-436D-9EDE-9978316566B0}" presName="text2" presStyleLbl="fgAcc2" presStyleIdx="0" presStyleCnt="2">
        <dgm:presLayoutVars>
          <dgm:chPref val="3"/>
        </dgm:presLayoutVars>
      </dgm:prSet>
      <dgm:spPr/>
    </dgm:pt>
    <dgm:pt modelId="{25A711F3-8DDA-4AFE-BDCD-BD2F71D40271}" type="pres">
      <dgm:prSet presAssocID="{EA2D16ED-0F0A-436D-9EDE-9978316566B0}" presName="hierChild3" presStyleCnt="0"/>
      <dgm:spPr/>
    </dgm:pt>
    <dgm:pt modelId="{962F44EB-76FF-45A0-809E-567BC7AAE423}" type="pres">
      <dgm:prSet presAssocID="{C9B8A687-1364-4096-978E-3FFCFEAF4AB0}" presName="Name10" presStyleLbl="parChTrans1D2" presStyleIdx="1" presStyleCnt="2"/>
      <dgm:spPr/>
    </dgm:pt>
    <dgm:pt modelId="{D928EA8B-2E19-4D0B-98F7-A1731CC9E2F0}" type="pres">
      <dgm:prSet presAssocID="{DBE17EFE-48F6-4ED6-82AA-D3C2E18AEEAA}" presName="hierRoot2" presStyleCnt="0"/>
      <dgm:spPr/>
    </dgm:pt>
    <dgm:pt modelId="{37313543-CB23-4D35-9EF4-562EC230764C}" type="pres">
      <dgm:prSet presAssocID="{DBE17EFE-48F6-4ED6-82AA-D3C2E18AEEAA}" presName="composite2" presStyleCnt="0"/>
      <dgm:spPr/>
    </dgm:pt>
    <dgm:pt modelId="{CBC22695-86DA-4A43-A281-319895DC0551}" type="pres">
      <dgm:prSet presAssocID="{DBE17EFE-48F6-4ED6-82AA-D3C2E18AEEAA}" presName="background2" presStyleLbl="node2" presStyleIdx="1" presStyleCnt="2"/>
      <dgm:spPr/>
    </dgm:pt>
    <dgm:pt modelId="{D1DBFC79-A35D-4395-9FB4-BF1B2ABFE224}" type="pres">
      <dgm:prSet presAssocID="{DBE17EFE-48F6-4ED6-82AA-D3C2E18AEEAA}" presName="text2" presStyleLbl="fgAcc2" presStyleIdx="1" presStyleCnt="2">
        <dgm:presLayoutVars>
          <dgm:chPref val="3"/>
        </dgm:presLayoutVars>
      </dgm:prSet>
      <dgm:spPr/>
    </dgm:pt>
    <dgm:pt modelId="{F6283284-2F26-4DE8-904E-36765023A6AE}" type="pres">
      <dgm:prSet presAssocID="{DBE17EFE-48F6-4ED6-82AA-D3C2E18AEEAA}" presName="hierChild3" presStyleCnt="0"/>
      <dgm:spPr/>
    </dgm:pt>
    <dgm:pt modelId="{CD9A02AB-F0FA-4EEE-9F8E-327A62C43A2E}" type="pres">
      <dgm:prSet presAssocID="{0FAD7865-3124-4C7B-9F8D-D3F9EA9075DF}" presName="Name17" presStyleLbl="parChTrans1D3" presStyleIdx="0" presStyleCnt="2"/>
      <dgm:spPr/>
    </dgm:pt>
    <dgm:pt modelId="{AE0AB09D-4D18-4646-B132-178E6CFE3207}" type="pres">
      <dgm:prSet presAssocID="{06F69598-6591-4D2B-9214-9DA6CB469C1C}" presName="hierRoot3" presStyleCnt="0"/>
      <dgm:spPr/>
    </dgm:pt>
    <dgm:pt modelId="{18E7C4E8-FE66-46BC-883C-D0597AD1C3A9}" type="pres">
      <dgm:prSet presAssocID="{06F69598-6591-4D2B-9214-9DA6CB469C1C}" presName="composite3" presStyleCnt="0"/>
      <dgm:spPr/>
    </dgm:pt>
    <dgm:pt modelId="{F874E6EB-F1DA-4B4B-B079-18233028831F}" type="pres">
      <dgm:prSet presAssocID="{06F69598-6591-4D2B-9214-9DA6CB469C1C}" presName="background3" presStyleLbl="node3" presStyleIdx="0" presStyleCnt="2"/>
      <dgm:spPr/>
    </dgm:pt>
    <dgm:pt modelId="{3BB3E6FF-C329-48FD-9E43-DAE4607C19F5}" type="pres">
      <dgm:prSet presAssocID="{06F69598-6591-4D2B-9214-9DA6CB469C1C}" presName="text3" presStyleLbl="fgAcc3" presStyleIdx="0" presStyleCnt="2">
        <dgm:presLayoutVars>
          <dgm:chPref val="3"/>
        </dgm:presLayoutVars>
      </dgm:prSet>
      <dgm:spPr/>
    </dgm:pt>
    <dgm:pt modelId="{C175BE8F-28A9-4AA5-895B-1DE202EE4114}" type="pres">
      <dgm:prSet presAssocID="{06F69598-6591-4D2B-9214-9DA6CB469C1C}" presName="hierChild4" presStyleCnt="0"/>
      <dgm:spPr/>
    </dgm:pt>
    <dgm:pt modelId="{F3437018-8BD6-4EA9-BB55-2118E0ED44F4}" type="pres">
      <dgm:prSet presAssocID="{D311CBD0-5C55-4698-B4A9-9FFC29AC772A}" presName="Name17" presStyleLbl="parChTrans1D3" presStyleIdx="1" presStyleCnt="2"/>
      <dgm:spPr/>
    </dgm:pt>
    <dgm:pt modelId="{CF7246E3-2AF7-4A67-93EC-9F06F25103F4}" type="pres">
      <dgm:prSet presAssocID="{3F8A1C03-9789-4844-8E73-B3C11250C7E1}" presName="hierRoot3" presStyleCnt="0"/>
      <dgm:spPr/>
    </dgm:pt>
    <dgm:pt modelId="{F1986425-0E24-4D67-AE19-9A2020435BEF}" type="pres">
      <dgm:prSet presAssocID="{3F8A1C03-9789-4844-8E73-B3C11250C7E1}" presName="composite3" presStyleCnt="0"/>
      <dgm:spPr/>
    </dgm:pt>
    <dgm:pt modelId="{3A55EB58-0B5C-408F-B4DC-F41DB81547CC}" type="pres">
      <dgm:prSet presAssocID="{3F8A1C03-9789-4844-8E73-B3C11250C7E1}" presName="background3" presStyleLbl="node3" presStyleIdx="1" presStyleCnt="2"/>
      <dgm:spPr/>
    </dgm:pt>
    <dgm:pt modelId="{286D98EC-DE09-4EB1-9CB1-FDD8E58EE645}" type="pres">
      <dgm:prSet presAssocID="{3F8A1C03-9789-4844-8E73-B3C11250C7E1}" presName="text3" presStyleLbl="fgAcc3" presStyleIdx="1" presStyleCnt="2">
        <dgm:presLayoutVars>
          <dgm:chPref val="3"/>
        </dgm:presLayoutVars>
      </dgm:prSet>
      <dgm:spPr/>
    </dgm:pt>
    <dgm:pt modelId="{45ED5C8B-9739-47C0-8049-8992B16E4586}" type="pres">
      <dgm:prSet presAssocID="{3F8A1C03-9789-4844-8E73-B3C11250C7E1}" presName="hierChild4" presStyleCnt="0"/>
      <dgm:spPr/>
    </dgm:pt>
  </dgm:ptLst>
  <dgm:cxnLst>
    <dgm:cxn modelId="{AF16C12F-0B2F-485D-8814-CDED17E658A0}" srcId="{E2CD16AF-DC1C-4EB4-ADF8-7172C6A3CED2}" destId="{E601D25C-0A27-4B1E-9039-5AE92E94CD4A}" srcOrd="0" destOrd="0" parTransId="{2A8CB2B0-076A-4A4E-95F0-E6EADAFB2102}" sibTransId="{1A2404DE-7831-46BD-8758-2F85649B1986}"/>
    <dgm:cxn modelId="{B1C88E75-5E56-47CC-A0AD-E7D8FE41C7DB}" type="presOf" srcId="{3F8A1C03-9789-4844-8E73-B3C11250C7E1}" destId="{286D98EC-DE09-4EB1-9CB1-FDD8E58EE645}" srcOrd="0" destOrd="0" presId="urn:microsoft.com/office/officeart/2005/8/layout/hierarchy1"/>
    <dgm:cxn modelId="{EC1D707B-A62F-4DE9-82A2-A547C31D819B}" srcId="{DBE17EFE-48F6-4ED6-82AA-D3C2E18AEEAA}" destId="{3F8A1C03-9789-4844-8E73-B3C11250C7E1}" srcOrd="1" destOrd="0" parTransId="{D311CBD0-5C55-4698-B4A9-9FFC29AC772A}" sibTransId="{D893BE3C-B088-4189-B5B2-8FED6D791BF0}"/>
    <dgm:cxn modelId="{ADCB9884-E495-4F09-B8D9-97E99A5FBC30}" type="presOf" srcId="{0FAD7865-3124-4C7B-9F8D-D3F9EA9075DF}" destId="{CD9A02AB-F0FA-4EEE-9F8E-327A62C43A2E}" srcOrd="0" destOrd="0" presId="urn:microsoft.com/office/officeart/2005/8/layout/hierarchy1"/>
    <dgm:cxn modelId="{6FF231A2-8099-406F-8C4B-8635D781664E}" type="presOf" srcId="{DBE17EFE-48F6-4ED6-82AA-D3C2E18AEEAA}" destId="{D1DBFC79-A35D-4395-9FB4-BF1B2ABFE224}" srcOrd="0" destOrd="0" presId="urn:microsoft.com/office/officeart/2005/8/layout/hierarchy1"/>
    <dgm:cxn modelId="{46D6FFAA-FBA8-42A7-9A04-37DFCD1BDE63}" type="presOf" srcId="{1381C789-4D96-4C1D-A700-5874C91F16CC}" destId="{8D4A2559-6AAC-4964-951B-FEC1A16A17E7}" srcOrd="0" destOrd="0" presId="urn:microsoft.com/office/officeart/2005/8/layout/hierarchy1"/>
    <dgm:cxn modelId="{F6A7E4B5-027D-47B4-9755-8332F98C782F}" srcId="{E601D25C-0A27-4B1E-9039-5AE92E94CD4A}" destId="{DBE17EFE-48F6-4ED6-82AA-D3C2E18AEEAA}" srcOrd="1" destOrd="0" parTransId="{C9B8A687-1364-4096-978E-3FFCFEAF4AB0}" sibTransId="{C4AF3D34-2382-4709-87F4-080488505E3B}"/>
    <dgm:cxn modelId="{306527C1-997B-41D1-B47C-94BA5C2FB60D}" type="presOf" srcId="{E601D25C-0A27-4B1E-9039-5AE92E94CD4A}" destId="{59C8BCBA-0A2B-4411-9949-1195B36E5C58}" srcOrd="0" destOrd="0" presId="urn:microsoft.com/office/officeart/2005/8/layout/hierarchy1"/>
    <dgm:cxn modelId="{D15F7CC7-F134-4401-A885-7DDF5CE26C52}" type="presOf" srcId="{E2CD16AF-DC1C-4EB4-ADF8-7172C6A3CED2}" destId="{FE77BF3C-7F4C-4B3E-AE3D-B830B117112D}" srcOrd="0" destOrd="0" presId="urn:microsoft.com/office/officeart/2005/8/layout/hierarchy1"/>
    <dgm:cxn modelId="{A4AE56CD-94FA-4573-969F-C07392B131BC}" srcId="{E601D25C-0A27-4B1E-9039-5AE92E94CD4A}" destId="{EA2D16ED-0F0A-436D-9EDE-9978316566B0}" srcOrd="0" destOrd="0" parTransId="{1381C789-4D96-4C1D-A700-5874C91F16CC}" sibTransId="{B4411A87-9D7D-4EA2-B61E-AFE8D23609A6}"/>
    <dgm:cxn modelId="{3C9AB8CF-1375-41AB-A381-33DB915CEBCB}" type="presOf" srcId="{06F69598-6591-4D2B-9214-9DA6CB469C1C}" destId="{3BB3E6FF-C329-48FD-9E43-DAE4607C19F5}" srcOrd="0" destOrd="0" presId="urn:microsoft.com/office/officeart/2005/8/layout/hierarchy1"/>
    <dgm:cxn modelId="{7F3C67D5-CBB7-472A-AFA3-3F927843A56C}" type="presOf" srcId="{EA2D16ED-0F0A-436D-9EDE-9978316566B0}" destId="{51108769-BD6E-48B3-81BC-80188393349A}" srcOrd="0" destOrd="0" presId="urn:microsoft.com/office/officeart/2005/8/layout/hierarchy1"/>
    <dgm:cxn modelId="{F5304DDD-2E03-44D3-8888-D082ABF6890B}" type="presOf" srcId="{C9B8A687-1364-4096-978E-3FFCFEAF4AB0}" destId="{962F44EB-76FF-45A0-809E-567BC7AAE423}" srcOrd="0" destOrd="0" presId="urn:microsoft.com/office/officeart/2005/8/layout/hierarchy1"/>
    <dgm:cxn modelId="{683EDCE2-8E1F-4633-815C-7B51156E3CC2}" type="presOf" srcId="{D311CBD0-5C55-4698-B4A9-9FFC29AC772A}" destId="{F3437018-8BD6-4EA9-BB55-2118E0ED44F4}" srcOrd="0" destOrd="0" presId="urn:microsoft.com/office/officeart/2005/8/layout/hierarchy1"/>
    <dgm:cxn modelId="{7F9E0AE7-4CA2-4F09-A40C-F22E1F08DFDD}" srcId="{DBE17EFE-48F6-4ED6-82AA-D3C2E18AEEAA}" destId="{06F69598-6591-4D2B-9214-9DA6CB469C1C}" srcOrd="0" destOrd="0" parTransId="{0FAD7865-3124-4C7B-9F8D-D3F9EA9075DF}" sibTransId="{C466A600-EE53-427E-A5CE-13AEFC787080}"/>
    <dgm:cxn modelId="{7219BF74-598A-4E70-B3C9-02BA888195F0}" type="presParOf" srcId="{FE77BF3C-7F4C-4B3E-AE3D-B830B117112D}" destId="{6B8BA232-425D-4B9E-AE83-7587B09080E0}" srcOrd="0" destOrd="0" presId="urn:microsoft.com/office/officeart/2005/8/layout/hierarchy1"/>
    <dgm:cxn modelId="{55E256A1-28D1-4E40-9F65-EEE68572E57E}" type="presParOf" srcId="{6B8BA232-425D-4B9E-AE83-7587B09080E0}" destId="{F53EA848-0921-4827-BEB4-095A30AFA158}" srcOrd="0" destOrd="0" presId="urn:microsoft.com/office/officeart/2005/8/layout/hierarchy1"/>
    <dgm:cxn modelId="{F5BEEA00-FA2E-4F66-9776-DB1DBEB57F52}" type="presParOf" srcId="{F53EA848-0921-4827-BEB4-095A30AFA158}" destId="{23D8C48B-A6B6-4E22-A093-A8486481F20D}" srcOrd="0" destOrd="0" presId="urn:microsoft.com/office/officeart/2005/8/layout/hierarchy1"/>
    <dgm:cxn modelId="{8F4EC87D-2B31-487D-90B9-6DF6A984BB6C}" type="presParOf" srcId="{F53EA848-0921-4827-BEB4-095A30AFA158}" destId="{59C8BCBA-0A2B-4411-9949-1195B36E5C58}" srcOrd="1" destOrd="0" presId="urn:microsoft.com/office/officeart/2005/8/layout/hierarchy1"/>
    <dgm:cxn modelId="{AE5FC238-1C5E-4373-97AA-EC916F9A9CA8}" type="presParOf" srcId="{6B8BA232-425D-4B9E-AE83-7587B09080E0}" destId="{2EF0E0CA-BADE-4CA9-BEA6-9DB36A5ACA07}" srcOrd="1" destOrd="0" presId="urn:microsoft.com/office/officeart/2005/8/layout/hierarchy1"/>
    <dgm:cxn modelId="{7CB4B6AE-8F0D-4CBD-A994-4F17CF6D51EE}" type="presParOf" srcId="{2EF0E0CA-BADE-4CA9-BEA6-9DB36A5ACA07}" destId="{8D4A2559-6AAC-4964-951B-FEC1A16A17E7}" srcOrd="0" destOrd="0" presId="urn:microsoft.com/office/officeart/2005/8/layout/hierarchy1"/>
    <dgm:cxn modelId="{DFE43ACC-C2D8-4283-8B3D-161A8D41EAC2}" type="presParOf" srcId="{2EF0E0CA-BADE-4CA9-BEA6-9DB36A5ACA07}" destId="{35948D13-D5A1-4D65-8449-3BC6868D6760}" srcOrd="1" destOrd="0" presId="urn:microsoft.com/office/officeart/2005/8/layout/hierarchy1"/>
    <dgm:cxn modelId="{178C2E33-F48C-4F9C-9820-9F58DF8223D8}" type="presParOf" srcId="{35948D13-D5A1-4D65-8449-3BC6868D6760}" destId="{C77EFAA3-0EA1-4FD6-854D-2A542F7D162E}" srcOrd="0" destOrd="0" presId="urn:microsoft.com/office/officeart/2005/8/layout/hierarchy1"/>
    <dgm:cxn modelId="{5040378F-0428-4880-BB52-CF9AF6669DF7}" type="presParOf" srcId="{C77EFAA3-0EA1-4FD6-854D-2A542F7D162E}" destId="{F6D49F48-2175-4AED-888F-8B053FC028BA}" srcOrd="0" destOrd="0" presId="urn:microsoft.com/office/officeart/2005/8/layout/hierarchy1"/>
    <dgm:cxn modelId="{36F0CB13-7F5A-47F8-AD5C-1090F618CA88}" type="presParOf" srcId="{C77EFAA3-0EA1-4FD6-854D-2A542F7D162E}" destId="{51108769-BD6E-48B3-81BC-80188393349A}" srcOrd="1" destOrd="0" presId="urn:microsoft.com/office/officeart/2005/8/layout/hierarchy1"/>
    <dgm:cxn modelId="{2F4BB716-C204-4766-95D1-ABFA870A61C2}" type="presParOf" srcId="{35948D13-D5A1-4D65-8449-3BC6868D6760}" destId="{25A711F3-8DDA-4AFE-BDCD-BD2F71D40271}" srcOrd="1" destOrd="0" presId="urn:microsoft.com/office/officeart/2005/8/layout/hierarchy1"/>
    <dgm:cxn modelId="{601A2983-14AB-4E01-9707-8EFF65DFFDA3}" type="presParOf" srcId="{2EF0E0CA-BADE-4CA9-BEA6-9DB36A5ACA07}" destId="{962F44EB-76FF-45A0-809E-567BC7AAE423}" srcOrd="2" destOrd="0" presId="urn:microsoft.com/office/officeart/2005/8/layout/hierarchy1"/>
    <dgm:cxn modelId="{0B5AB041-B9D5-4D3D-AD62-D3E2B805783D}" type="presParOf" srcId="{2EF0E0CA-BADE-4CA9-BEA6-9DB36A5ACA07}" destId="{D928EA8B-2E19-4D0B-98F7-A1731CC9E2F0}" srcOrd="3" destOrd="0" presId="urn:microsoft.com/office/officeart/2005/8/layout/hierarchy1"/>
    <dgm:cxn modelId="{3110DAF4-4F13-4A1A-9BEC-62B82F8DF6B1}" type="presParOf" srcId="{D928EA8B-2E19-4D0B-98F7-A1731CC9E2F0}" destId="{37313543-CB23-4D35-9EF4-562EC230764C}" srcOrd="0" destOrd="0" presId="urn:microsoft.com/office/officeart/2005/8/layout/hierarchy1"/>
    <dgm:cxn modelId="{E76FEEAF-F18C-4DB5-A794-28CBE592BA47}" type="presParOf" srcId="{37313543-CB23-4D35-9EF4-562EC230764C}" destId="{CBC22695-86DA-4A43-A281-319895DC0551}" srcOrd="0" destOrd="0" presId="urn:microsoft.com/office/officeart/2005/8/layout/hierarchy1"/>
    <dgm:cxn modelId="{D8595305-1387-4B51-B2BD-8A15DF90135E}" type="presParOf" srcId="{37313543-CB23-4D35-9EF4-562EC230764C}" destId="{D1DBFC79-A35D-4395-9FB4-BF1B2ABFE224}" srcOrd="1" destOrd="0" presId="urn:microsoft.com/office/officeart/2005/8/layout/hierarchy1"/>
    <dgm:cxn modelId="{2902A265-CD3E-4188-B1D2-0D7BAC275B87}" type="presParOf" srcId="{D928EA8B-2E19-4D0B-98F7-A1731CC9E2F0}" destId="{F6283284-2F26-4DE8-904E-36765023A6AE}" srcOrd="1" destOrd="0" presId="urn:microsoft.com/office/officeart/2005/8/layout/hierarchy1"/>
    <dgm:cxn modelId="{0DDE746F-C286-4D78-9F03-5EEEF95A5B21}" type="presParOf" srcId="{F6283284-2F26-4DE8-904E-36765023A6AE}" destId="{CD9A02AB-F0FA-4EEE-9F8E-327A62C43A2E}" srcOrd="0" destOrd="0" presId="urn:microsoft.com/office/officeart/2005/8/layout/hierarchy1"/>
    <dgm:cxn modelId="{49DD5024-6E06-4C19-A5B9-4802BCB8498A}" type="presParOf" srcId="{F6283284-2F26-4DE8-904E-36765023A6AE}" destId="{AE0AB09D-4D18-4646-B132-178E6CFE3207}" srcOrd="1" destOrd="0" presId="urn:microsoft.com/office/officeart/2005/8/layout/hierarchy1"/>
    <dgm:cxn modelId="{F7953891-B181-479B-A646-3FBA468FBFAC}" type="presParOf" srcId="{AE0AB09D-4D18-4646-B132-178E6CFE3207}" destId="{18E7C4E8-FE66-46BC-883C-D0597AD1C3A9}" srcOrd="0" destOrd="0" presId="urn:microsoft.com/office/officeart/2005/8/layout/hierarchy1"/>
    <dgm:cxn modelId="{EB2F6BB2-F34B-4FFB-A31C-73744850B08F}" type="presParOf" srcId="{18E7C4E8-FE66-46BC-883C-D0597AD1C3A9}" destId="{F874E6EB-F1DA-4B4B-B079-18233028831F}" srcOrd="0" destOrd="0" presId="urn:microsoft.com/office/officeart/2005/8/layout/hierarchy1"/>
    <dgm:cxn modelId="{C421CCF1-F3A5-40DD-9820-65A350A3195A}" type="presParOf" srcId="{18E7C4E8-FE66-46BC-883C-D0597AD1C3A9}" destId="{3BB3E6FF-C329-48FD-9E43-DAE4607C19F5}" srcOrd="1" destOrd="0" presId="urn:microsoft.com/office/officeart/2005/8/layout/hierarchy1"/>
    <dgm:cxn modelId="{CE478CBE-9EB5-46C3-A142-4FF673AB0CA7}" type="presParOf" srcId="{AE0AB09D-4D18-4646-B132-178E6CFE3207}" destId="{C175BE8F-28A9-4AA5-895B-1DE202EE4114}" srcOrd="1" destOrd="0" presId="urn:microsoft.com/office/officeart/2005/8/layout/hierarchy1"/>
    <dgm:cxn modelId="{70999FBF-A982-4B94-B503-551AC1C4D444}" type="presParOf" srcId="{F6283284-2F26-4DE8-904E-36765023A6AE}" destId="{F3437018-8BD6-4EA9-BB55-2118E0ED44F4}" srcOrd="2" destOrd="0" presId="urn:microsoft.com/office/officeart/2005/8/layout/hierarchy1"/>
    <dgm:cxn modelId="{687D2EFC-04F3-421F-81C5-B5A0427345D7}" type="presParOf" srcId="{F6283284-2F26-4DE8-904E-36765023A6AE}" destId="{CF7246E3-2AF7-4A67-93EC-9F06F25103F4}" srcOrd="3" destOrd="0" presId="urn:microsoft.com/office/officeart/2005/8/layout/hierarchy1"/>
    <dgm:cxn modelId="{FBD2BDB8-CC70-46F0-9B17-7A0B8A2D7861}" type="presParOf" srcId="{CF7246E3-2AF7-4A67-93EC-9F06F25103F4}" destId="{F1986425-0E24-4D67-AE19-9A2020435BEF}" srcOrd="0" destOrd="0" presId="urn:microsoft.com/office/officeart/2005/8/layout/hierarchy1"/>
    <dgm:cxn modelId="{A38E959F-923E-44EB-8CB1-E938865AE0B1}" type="presParOf" srcId="{F1986425-0E24-4D67-AE19-9A2020435BEF}" destId="{3A55EB58-0B5C-408F-B4DC-F41DB81547CC}" srcOrd="0" destOrd="0" presId="urn:microsoft.com/office/officeart/2005/8/layout/hierarchy1"/>
    <dgm:cxn modelId="{3C662845-1DBB-41E8-B885-669A53B6EE64}" type="presParOf" srcId="{F1986425-0E24-4D67-AE19-9A2020435BEF}" destId="{286D98EC-DE09-4EB1-9CB1-FDD8E58EE645}" srcOrd="1" destOrd="0" presId="urn:microsoft.com/office/officeart/2005/8/layout/hierarchy1"/>
    <dgm:cxn modelId="{43032D30-BAE2-4B17-ABCB-C184FF910312}" type="presParOf" srcId="{CF7246E3-2AF7-4A67-93EC-9F06F25103F4}" destId="{45ED5C8B-9739-47C0-8049-8992B16E45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2EB03F-1D6E-43EB-B9A4-DAE211016C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3B3A2B-58E2-459F-90C3-4E8CEEE89448}">
      <dgm:prSet/>
      <dgm:spPr>
        <a:solidFill>
          <a:srgbClr val="C0504D"/>
        </a:solidFill>
        <a:ln>
          <a:solidFill>
            <a:srgbClr val="C00000"/>
          </a:solidFill>
        </a:ln>
      </dgm:spPr>
      <dgm:t>
        <a:bodyPr/>
        <a:lstStyle/>
        <a:p>
          <a:r>
            <a:rPr lang="pl-PL" dirty="0"/>
            <a:t>Działalność gospodarcza obejmuje </a:t>
          </a:r>
          <a:r>
            <a:rPr lang="pl-PL" b="1" dirty="0"/>
            <a:t>wszelką działalność </a:t>
          </a:r>
          <a:r>
            <a:rPr lang="pl-PL" dirty="0"/>
            <a:t>producentów, handlowców lub usługodawców, </a:t>
          </a:r>
          <a:r>
            <a:rPr lang="pl-PL" b="1" dirty="0"/>
            <a:t>w tym:</a:t>
          </a:r>
          <a:endParaRPr lang="en-US" dirty="0"/>
        </a:p>
      </dgm:t>
    </dgm:pt>
    <dgm:pt modelId="{D2CB9C3D-650F-4E78-8F86-A8E4DEDCBDC8}" type="parTrans" cxnId="{B7D1D586-11A3-49C3-9FA6-04B173BE9BF3}">
      <dgm:prSet/>
      <dgm:spPr/>
      <dgm:t>
        <a:bodyPr/>
        <a:lstStyle/>
        <a:p>
          <a:endParaRPr lang="en-US"/>
        </a:p>
      </dgm:t>
    </dgm:pt>
    <dgm:pt modelId="{C1C04DB1-593F-4C1D-9529-F912F99647F8}" type="sibTrans" cxnId="{B7D1D586-11A3-49C3-9FA6-04B173BE9BF3}">
      <dgm:prSet/>
      <dgm:spPr/>
      <dgm:t>
        <a:bodyPr/>
        <a:lstStyle/>
        <a:p>
          <a:endParaRPr lang="en-US"/>
        </a:p>
      </dgm:t>
    </dgm:pt>
    <dgm:pt modelId="{72E9C139-2D6B-42A0-BCF2-D643B3CAE25C}">
      <dgm:prSet/>
      <dgm:spPr/>
      <dgm:t>
        <a:bodyPr/>
        <a:lstStyle/>
        <a:p>
          <a:r>
            <a:rPr lang="pl-PL" dirty="0"/>
            <a:t>podmiotów pozyskujących zasoby naturalne oraz rolników, a także </a:t>
          </a:r>
          <a:endParaRPr lang="en-US" dirty="0"/>
        </a:p>
      </dgm:t>
    </dgm:pt>
    <dgm:pt modelId="{D9EE0F7B-C67D-467F-A4E5-FFBB09C3BC81}" type="parTrans" cxnId="{739CA0C9-108F-4E60-AC4C-C4D375537587}">
      <dgm:prSet/>
      <dgm:spPr/>
      <dgm:t>
        <a:bodyPr/>
        <a:lstStyle/>
        <a:p>
          <a:endParaRPr lang="en-US"/>
        </a:p>
      </dgm:t>
    </dgm:pt>
    <dgm:pt modelId="{205186F8-7713-4A46-A1CF-0E88C93DD886}" type="sibTrans" cxnId="{739CA0C9-108F-4E60-AC4C-C4D375537587}">
      <dgm:prSet/>
      <dgm:spPr/>
      <dgm:t>
        <a:bodyPr/>
        <a:lstStyle/>
        <a:p>
          <a:endParaRPr lang="en-US"/>
        </a:p>
      </dgm:t>
    </dgm:pt>
    <dgm:pt modelId="{FC71936D-9396-4756-A7E7-3A17354D766C}">
      <dgm:prSet/>
      <dgm:spPr/>
      <dgm:t>
        <a:bodyPr/>
        <a:lstStyle/>
        <a:p>
          <a:r>
            <a:rPr lang="pl-PL" dirty="0"/>
            <a:t>działalność osób wykonujących wolne zawody.</a:t>
          </a:r>
          <a:endParaRPr lang="en-US" dirty="0"/>
        </a:p>
      </dgm:t>
    </dgm:pt>
    <dgm:pt modelId="{62A32A98-1737-4569-988F-676FE5A99F6A}" type="parTrans" cxnId="{2A99FD77-CCC6-4B5D-9EFA-A59E504391EA}">
      <dgm:prSet/>
      <dgm:spPr/>
      <dgm:t>
        <a:bodyPr/>
        <a:lstStyle/>
        <a:p>
          <a:endParaRPr lang="en-US"/>
        </a:p>
      </dgm:t>
    </dgm:pt>
    <dgm:pt modelId="{C97FAD02-550D-4AA9-8412-0E0536FBA4F1}" type="sibTrans" cxnId="{2A99FD77-CCC6-4B5D-9EFA-A59E504391EA}">
      <dgm:prSet/>
      <dgm:spPr/>
      <dgm:t>
        <a:bodyPr/>
        <a:lstStyle/>
        <a:p>
          <a:endParaRPr lang="en-US"/>
        </a:p>
      </dgm:t>
    </dgm:pt>
    <dgm:pt modelId="{1B17EE2F-3FF8-4958-8A69-652BDD7F4423}">
      <dgm:prSet/>
      <dgm:spPr/>
      <dgm:t>
        <a:bodyPr/>
        <a:lstStyle/>
        <a:p>
          <a:pPr>
            <a:buFontTx/>
            <a:buNone/>
          </a:pPr>
          <a:r>
            <a:rPr lang="pl-PL" dirty="0"/>
            <a:t>Działalność gospodarcza obejmuje w szczególności </a:t>
          </a:r>
          <a:r>
            <a:rPr lang="pl-PL" b="1" dirty="0"/>
            <a:t>czynności polegające na wykorzystywaniu towarów lub wartości niematerialnych i prawnych w sposób ciągły dla celów zarobkowych.</a:t>
          </a:r>
          <a:endParaRPr lang="en-US" dirty="0"/>
        </a:p>
      </dgm:t>
    </dgm:pt>
    <dgm:pt modelId="{31085C2D-0EB6-4496-A75C-718D5478DCFE}" type="parTrans" cxnId="{420C0CA8-F50B-4F8B-A912-59A667C02254}">
      <dgm:prSet/>
      <dgm:spPr/>
      <dgm:t>
        <a:bodyPr/>
        <a:lstStyle/>
        <a:p>
          <a:endParaRPr lang="pl-PL"/>
        </a:p>
      </dgm:t>
    </dgm:pt>
    <dgm:pt modelId="{57D883F2-82BB-47FE-A7FD-29773287EA0F}" type="sibTrans" cxnId="{420C0CA8-F50B-4F8B-A912-59A667C02254}">
      <dgm:prSet/>
      <dgm:spPr/>
      <dgm:t>
        <a:bodyPr/>
        <a:lstStyle/>
        <a:p>
          <a:endParaRPr lang="pl-PL"/>
        </a:p>
      </dgm:t>
    </dgm:pt>
    <dgm:pt modelId="{AF3DD8AF-CA0F-425C-BFC7-ADC398734BE1}">
      <dgm:prSet/>
      <dgm:spPr/>
      <dgm:t>
        <a:bodyPr/>
        <a:lstStyle/>
        <a:p>
          <a:endParaRPr lang="en-US" dirty="0"/>
        </a:p>
      </dgm:t>
    </dgm:pt>
    <dgm:pt modelId="{2B761F20-4BD4-4629-A1D8-379BADDA3FA7}" type="parTrans" cxnId="{6B8E12AB-DF06-49A3-B48F-DB9A942FC44D}">
      <dgm:prSet/>
      <dgm:spPr/>
      <dgm:t>
        <a:bodyPr/>
        <a:lstStyle/>
        <a:p>
          <a:endParaRPr lang="pl-PL"/>
        </a:p>
      </dgm:t>
    </dgm:pt>
    <dgm:pt modelId="{BDCDB9E6-13BD-4F11-9C0A-926474D5D6F8}" type="sibTrans" cxnId="{6B8E12AB-DF06-49A3-B48F-DB9A942FC44D}">
      <dgm:prSet/>
      <dgm:spPr/>
      <dgm:t>
        <a:bodyPr/>
        <a:lstStyle/>
        <a:p>
          <a:endParaRPr lang="pl-PL"/>
        </a:p>
      </dgm:t>
    </dgm:pt>
    <dgm:pt modelId="{72B96479-B2BF-490D-9494-2FC2CCB47C01}">
      <dgm:prSet/>
      <dgm:spPr/>
      <dgm:t>
        <a:bodyPr/>
        <a:lstStyle/>
        <a:p>
          <a:endParaRPr lang="en-US" dirty="0"/>
        </a:p>
      </dgm:t>
    </dgm:pt>
    <dgm:pt modelId="{309B5631-FA51-43BC-9739-56AFF98F4E78}" type="parTrans" cxnId="{CAC2CEAF-0CF1-429E-A732-A25833C805FD}">
      <dgm:prSet/>
      <dgm:spPr/>
      <dgm:t>
        <a:bodyPr/>
        <a:lstStyle/>
        <a:p>
          <a:endParaRPr lang="pl-PL"/>
        </a:p>
      </dgm:t>
    </dgm:pt>
    <dgm:pt modelId="{15D8AF0B-141B-4325-872F-7B3A2DFA852F}" type="sibTrans" cxnId="{CAC2CEAF-0CF1-429E-A732-A25833C805FD}">
      <dgm:prSet/>
      <dgm:spPr/>
      <dgm:t>
        <a:bodyPr/>
        <a:lstStyle/>
        <a:p>
          <a:endParaRPr lang="pl-PL"/>
        </a:p>
      </dgm:t>
    </dgm:pt>
    <dgm:pt modelId="{983BA209-49CB-4A2E-BBD9-35B1D3B2205F}" type="pres">
      <dgm:prSet presAssocID="{FE2EB03F-1D6E-43EB-B9A4-DAE211016C2D}" presName="linear" presStyleCnt="0">
        <dgm:presLayoutVars>
          <dgm:animLvl val="lvl"/>
          <dgm:resizeHandles val="exact"/>
        </dgm:presLayoutVars>
      </dgm:prSet>
      <dgm:spPr/>
    </dgm:pt>
    <dgm:pt modelId="{F9821DE7-4B40-4FAB-B546-E0AF3B845E14}" type="pres">
      <dgm:prSet presAssocID="{243B3A2B-58E2-459F-90C3-4E8CEEE8944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C3BF1C3-BCAA-4781-AB30-279472AD0CD0}" type="pres">
      <dgm:prSet presAssocID="{243B3A2B-58E2-459F-90C3-4E8CEEE8944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2061A1C-6486-4F53-8183-C40FBF02602A}" type="presOf" srcId="{AF3DD8AF-CA0F-425C-BFC7-ADC398734BE1}" destId="{AC3BF1C3-BCAA-4781-AB30-279472AD0CD0}" srcOrd="0" destOrd="3" presId="urn:microsoft.com/office/officeart/2005/8/layout/vList2"/>
    <dgm:cxn modelId="{C4F8C61D-8444-47BD-84EA-47010C2C5DF9}" type="presOf" srcId="{1B17EE2F-3FF8-4958-8A69-652BDD7F4423}" destId="{AC3BF1C3-BCAA-4781-AB30-279472AD0CD0}" srcOrd="0" destOrd="4" presId="urn:microsoft.com/office/officeart/2005/8/layout/vList2"/>
    <dgm:cxn modelId="{78AF7D63-3A7C-45DC-BDD7-19735C8734AD}" type="presOf" srcId="{72B96479-B2BF-490D-9494-2FC2CCB47C01}" destId="{AC3BF1C3-BCAA-4781-AB30-279472AD0CD0}" srcOrd="0" destOrd="0" presId="urn:microsoft.com/office/officeart/2005/8/layout/vList2"/>
    <dgm:cxn modelId="{82A9BF6C-4A04-449F-8F46-530056BB4A70}" type="presOf" srcId="{72E9C139-2D6B-42A0-BCF2-D643B3CAE25C}" destId="{AC3BF1C3-BCAA-4781-AB30-279472AD0CD0}" srcOrd="0" destOrd="1" presId="urn:microsoft.com/office/officeart/2005/8/layout/vList2"/>
    <dgm:cxn modelId="{200BDB57-3D30-4201-9667-F546074AF5F4}" type="presOf" srcId="{FE2EB03F-1D6E-43EB-B9A4-DAE211016C2D}" destId="{983BA209-49CB-4A2E-BBD9-35B1D3B2205F}" srcOrd="0" destOrd="0" presId="urn:microsoft.com/office/officeart/2005/8/layout/vList2"/>
    <dgm:cxn modelId="{2A99FD77-CCC6-4B5D-9EFA-A59E504391EA}" srcId="{243B3A2B-58E2-459F-90C3-4E8CEEE89448}" destId="{FC71936D-9396-4756-A7E7-3A17354D766C}" srcOrd="2" destOrd="0" parTransId="{62A32A98-1737-4569-988F-676FE5A99F6A}" sibTransId="{C97FAD02-550D-4AA9-8412-0E0536FBA4F1}"/>
    <dgm:cxn modelId="{B7D1D586-11A3-49C3-9FA6-04B173BE9BF3}" srcId="{FE2EB03F-1D6E-43EB-B9A4-DAE211016C2D}" destId="{243B3A2B-58E2-459F-90C3-4E8CEEE89448}" srcOrd="0" destOrd="0" parTransId="{D2CB9C3D-650F-4E78-8F86-A8E4DEDCBDC8}" sibTransId="{C1C04DB1-593F-4C1D-9529-F912F99647F8}"/>
    <dgm:cxn modelId="{90402AA4-57C0-4F4E-A53F-BFAE76C47F28}" type="presOf" srcId="{FC71936D-9396-4756-A7E7-3A17354D766C}" destId="{AC3BF1C3-BCAA-4781-AB30-279472AD0CD0}" srcOrd="0" destOrd="2" presId="urn:microsoft.com/office/officeart/2005/8/layout/vList2"/>
    <dgm:cxn modelId="{420C0CA8-F50B-4F8B-A912-59A667C02254}" srcId="{243B3A2B-58E2-459F-90C3-4E8CEEE89448}" destId="{1B17EE2F-3FF8-4958-8A69-652BDD7F4423}" srcOrd="4" destOrd="0" parTransId="{31085C2D-0EB6-4496-A75C-718D5478DCFE}" sibTransId="{57D883F2-82BB-47FE-A7FD-29773287EA0F}"/>
    <dgm:cxn modelId="{6B8E12AB-DF06-49A3-B48F-DB9A942FC44D}" srcId="{243B3A2B-58E2-459F-90C3-4E8CEEE89448}" destId="{AF3DD8AF-CA0F-425C-BFC7-ADC398734BE1}" srcOrd="3" destOrd="0" parTransId="{2B761F20-4BD4-4629-A1D8-379BADDA3FA7}" sibTransId="{BDCDB9E6-13BD-4F11-9C0A-926474D5D6F8}"/>
    <dgm:cxn modelId="{CAC2CEAF-0CF1-429E-A732-A25833C805FD}" srcId="{243B3A2B-58E2-459F-90C3-4E8CEEE89448}" destId="{72B96479-B2BF-490D-9494-2FC2CCB47C01}" srcOrd="0" destOrd="0" parTransId="{309B5631-FA51-43BC-9739-56AFF98F4E78}" sibTransId="{15D8AF0B-141B-4325-872F-7B3A2DFA852F}"/>
    <dgm:cxn modelId="{065C14B6-47EF-4223-9BF7-1815CEB67618}" type="presOf" srcId="{243B3A2B-58E2-459F-90C3-4E8CEEE89448}" destId="{F9821DE7-4B40-4FAB-B546-E0AF3B845E14}" srcOrd="0" destOrd="0" presId="urn:microsoft.com/office/officeart/2005/8/layout/vList2"/>
    <dgm:cxn modelId="{739CA0C9-108F-4E60-AC4C-C4D375537587}" srcId="{243B3A2B-58E2-459F-90C3-4E8CEEE89448}" destId="{72E9C139-2D6B-42A0-BCF2-D643B3CAE25C}" srcOrd="1" destOrd="0" parTransId="{D9EE0F7B-C67D-467F-A4E5-FFBB09C3BC81}" sibTransId="{205186F8-7713-4A46-A1CF-0E88C93DD886}"/>
    <dgm:cxn modelId="{5DCB1D61-88F3-43F9-8715-FA4074A07D4E}" type="presParOf" srcId="{983BA209-49CB-4A2E-BBD9-35B1D3B2205F}" destId="{F9821DE7-4B40-4FAB-B546-E0AF3B845E14}" srcOrd="0" destOrd="0" presId="urn:microsoft.com/office/officeart/2005/8/layout/vList2"/>
    <dgm:cxn modelId="{B31B2F77-227A-440E-BB8C-E3F9FA9EDBF5}" type="presParOf" srcId="{983BA209-49CB-4A2E-BBD9-35B1D3B2205F}" destId="{AC3BF1C3-BCAA-4781-AB30-279472AD0CD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366C12-43D0-40A3-BC2C-2A7FC344DE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7FD8D1-FFB9-4A98-A6C4-A82C10434587}">
      <dgm:prSet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Art.  3.  [Klub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sportowy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]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7CA5D2-6DE3-4309-9F8E-26673725D957}" type="parTrans" cxnId="{08F243C0-DB6A-4D87-829A-733237B9557F}">
      <dgm:prSet/>
      <dgm:spPr/>
      <dgm:t>
        <a:bodyPr/>
        <a:lstStyle/>
        <a:p>
          <a:endParaRPr lang="en-US"/>
        </a:p>
      </dgm:t>
    </dgm:pt>
    <dgm:pt modelId="{FE65EF76-613E-443B-AB00-74C0D88B59CB}" type="sibTrans" cxnId="{08F243C0-DB6A-4D87-829A-733237B9557F}">
      <dgm:prSet/>
      <dgm:spPr/>
      <dgm:t>
        <a:bodyPr/>
        <a:lstStyle/>
        <a:p>
          <a:endParaRPr lang="en-US"/>
        </a:p>
      </dgm:t>
    </dgm:pt>
    <dgm:pt modelId="{91717D79-F686-4C96-83EB-AB3D3B6C9E0E}">
      <dgm:prSet/>
      <dgm:spPr/>
      <dgm:t>
        <a:bodyPr/>
        <a:lstStyle/>
        <a:p>
          <a:r>
            <a:rPr lang="en-US" dirty="0"/>
            <a:t>1.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 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Działalność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sportowa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jest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prowadzona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w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szczególności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w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formie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klubu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sportowego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30BC4BB9-753A-43DB-84FF-EE64878843DB}" type="parTrans" cxnId="{B2753B04-B94F-4F64-9A65-9E2CD22696B4}">
      <dgm:prSet/>
      <dgm:spPr/>
      <dgm:t>
        <a:bodyPr/>
        <a:lstStyle/>
        <a:p>
          <a:endParaRPr lang="en-US"/>
        </a:p>
      </dgm:t>
    </dgm:pt>
    <dgm:pt modelId="{790858E4-5935-4689-91DB-52924DC03DD0}" type="sibTrans" cxnId="{B2753B04-B94F-4F64-9A65-9E2CD22696B4}">
      <dgm:prSet/>
      <dgm:spPr/>
      <dgm:t>
        <a:bodyPr/>
        <a:lstStyle/>
        <a:p>
          <a:endParaRPr lang="en-US"/>
        </a:p>
      </dgm:t>
    </dgm:pt>
    <dgm:pt modelId="{CA070E98-927C-405C-B745-0C9F28643D13}">
      <dgm:prSet/>
      <dgm:spPr/>
      <dgm:t>
        <a:bodyPr/>
        <a:lstStyle/>
        <a:p>
          <a:r>
            <a:rPr lang="en-US" dirty="0"/>
            <a:t>2. 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Klub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sportowy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działa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jako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osoba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prawna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7BD8C30D-D41D-49D3-A4F3-DCA9D6BBF79A}" type="parTrans" cxnId="{E5CDCCB9-342F-4958-8F63-EDE91D68D3D3}">
      <dgm:prSet/>
      <dgm:spPr/>
      <dgm:t>
        <a:bodyPr/>
        <a:lstStyle/>
        <a:p>
          <a:endParaRPr lang="en-US"/>
        </a:p>
      </dgm:t>
    </dgm:pt>
    <dgm:pt modelId="{901BD921-A452-43D4-A69E-2BCC950CC1A3}" type="sibTrans" cxnId="{E5CDCCB9-342F-4958-8F63-EDE91D68D3D3}">
      <dgm:prSet/>
      <dgm:spPr/>
      <dgm:t>
        <a:bodyPr/>
        <a:lstStyle/>
        <a:p>
          <a:endParaRPr lang="en-US"/>
        </a:p>
      </dgm:t>
    </dgm:pt>
    <dgm:pt modelId="{D0E6715D-89B0-48E0-AC96-DDD683933D3E}" type="pres">
      <dgm:prSet presAssocID="{2B366C12-43D0-40A3-BC2C-2A7FC344DEC9}" presName="linear" presStyleCnt="0">
        <dgm:presLayoutVars>
          <dgm:animLvl val="lvl"/>
          <dgm:resizeHandles val="exact"/>
        </dgm:presLayoutVars>
      </dgm:prSet>
      <dgm:spPr/>
    </dgm:pt>
    <dgm:pt modelId="{CA170B56-9295-4312-9315-E3B8DDAEF0F2}" type="pres">
      <dgm:prSet presAssocID="{857FD8D1-FFB9-4A98-A6C4-A82C1043458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2BC241-8662-4104-A213-CE202DB9D0D7}" type="pres">
      <dgm:prSet presAssocID="{FE65EF76-613E-443B-AB00-74C0D88B59CB}" presName="spacer" presStyleCnt="0"/>
      <dgm:spPr/>
    </dgm:pt>
    <dgm:pt modelId="{54B610D0-4C35-4E46-95E9-EC1EAEDF513F}" type="pres">
      <dgm:prSet presAssocID="{91717D79-F686-4C96-83EB-AB3D3B6C9E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18C188-946F-407D-B4BB-EDDDA6EE5067}" type="pres">
      <dgm:prSet presAssocID="{790858E4-5935-4689-91DB-52924DC03DD0}" presName="spacer" presStyleCnt="0"/>
      <dgm:spPr/>
    </dgm:pt>
    <dgm:pt modelId="{3B0F7A18-C82E-497F-817E-3ADAB320FC62}" type="pres">
      <dgm:prSet presAssocID="{CA070E98-927C-405C-B745-0C9F28643D1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753B04-B94F-4F64-9A65-9E2CD22696B4}" srcId="{2B366C12-43D0-40A3-BC2C-2A7FC344DEC9}" destId="{91717D79-F686-4C96-83EB-AB3D3B6C9E0E}" srcOrd="1" destOrd="0" parTransId="{30BC4BB9-753A-43DB-84FF-EE64878843DB}" sibTransId="{790858E4-5935-4689-91DB-52924DC03DD0}"/>
    <dgm:cxn modelId="{52418821-A3ED-42C1-AABE-C0362A0E95B0}" type="presOf" srcId="{2B366C12-43D0-40A3-BC2C-2A7FC344DEC9}" destId="{D0E6715D-89B0-48E0-AC96-DDD683933D3E}" srcOrd="0" destOrd="0" presId="urn:microsoft.com/office/officeart/2005/8/layout/vList2"/>
    <dgm:cxn modelId="{2C8B8D97-D2AE-47E1-B641-45EA4764DE03}" type="presOf" srcId="{857FD8D1-FFB9-4A98-A6C4-A82C10434587}" destId="{CA170B56-9295-4312-9315-E3B8DDAEF0F2}" srcOrd="0" destOrd="0" presId="urn:microsoft.com/office/officeart/2005/8/layout/vList2"/>
    <dgm:cxn modelId="{D1A337A3-4F23-428D-96C8-1584D751CBC7}" type="presOf" srcId="{91717D79-F686-4C96-83EB-AB3D3B6C9E0E}" destId="{54B610D0-4C35-4E46-95E9-EC1EAEDF513F}" srcOrd="0" destOrd="0" presId="urn:microsoft.com/office/officeart/2005/8/layout/vList2"/>
    <dgm:cxn modelId="{E5CDCCB9-342F-4958-8F63-EDE91D68D3D3}" srcId="{2B366C12-43D0-40A3-BC2C-2A7FC344DEC9}" destId="{CA070E98-927C-405C-B745-0C9F28643D13}" srcOrd="2" destOrd="0" parTransId="{7BD8C30D-D41D-49D3-A4F3-DCA9D6BBF79A}" sibTransId="{901BD921-A452-43D4-A69E-2BCC950CC1A3}"/>
    <dgm:cxn modelId="{08F243C0-DB6A-4D87-829A-733237B9557F}" srcId="{2B366C12-43D0-40A3-BC2C-2A7FC344DEC9}" destId="{857FD8D1-FFB9-4A98-A6C4-A82C10434587}" srcOrd="0" destOrd="0" parTransId="{797CA5D2-6DE3-4309-9F8E-26673725D957}" sibTransId="{FE65EF76-613E-443B-AB00-74C0D88B59CB}"/>
    <dgm:cxn modelId="{FB79DECA-BB0D-4E4B-AA35-A1119169AE0C}" type="presOf" srcId="{CA070E98-927C-405C-B745-0C9F28643D13}" destId="{3B0F7A18-C82E-497F-817E-3ADAB320FC62}" srcOrd="0" destOrd="0" presId="urn:microsoft.com/office/officeart/2005/8/layout/vList2"/>
    <dgm:cxn modelId="{C6150146-42AD-45D3-890E-726254EADECE}" type="presParOf" srcId="{D0E6715D-89B0-48E0-AC96-DDD683933D3E}" destId="{CA170B56-9295-4312-9315-E3B8DDAEF0F2}" srcOrd="0" destOrd="0" presId="urn:microsoft.com/office/officeart/2005/8/layout/vList2"/>
    <dgm:cxn modelId="{F1FA43FE-3781-431D-A99D-9B9FE86980A6}" type="presParOf" srcId="{D0E6715D-89B0-48E0-AC96-DDD683933D3E}" destId="{BC2BC241-8662-4104-A213-CE202DB9D0D7}" srcOrd="1" destOrd="0" presId="urn:microsoft.com/office/officeart/2005/8/layout/vList2"/>
    <dgm:cxn modelId="{A17D4812-E822-433E-9137-2B4C9C256111}" type="presParOf" srcId="{D0E6715D-89B0-48E0-AC96-DDD683933D3E}" destId="{54B610D0-4C35-4E46-95E9-EC1EAEDF513F}" srcOrd="2" destOrd="0" presId="urn:microsoft.com/office/officeart/2005/8/layout/vList2"/>
    <dgm:cxn modelId="{8D47512C-D35B-4CDA-8DDC-83382A93AB5A}" type="presParOf" srcId="{D0E6715D-89B0-48E0-AC96-DDD683933D3E}" destId="{3718C188-946F-407D-B4BB-EDDDA6EE5067}" srcOrd="3" destOrd="0" presId="urn:microsoft.com/office/officeart/2005/8/layout/vList2"/>
    <dgm:cxn modelId="{C8A820E1-5698-4D28-99B1-8389AA71D5E9}" type="presParOf" srcId="{D0E6715D-89B0-48E0-AC96-DDD683933D3E}" destId="{3B0F7A18-C82E-497F-817E-3ADAB320FC6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C684EA-0D3A-47B9-B6AB-8BD620C9DD60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638027B1-1989-4373-80AB-3E7A420DBA39}">
      <dgm:prSet phldrT="[Tekst]"/>
      <dgm:spPr/>
      <dgm:t>
        <a:bodyPr/>
        <a:lstStyle/>
        <a:p>
          <a:r>
            <a:rPr lang="pl-PL" dirty="0"/>
            <a:t>Działalność gospodarcza </a:t>
          </a:r>
        </a:p>
      </dgm:t>
    </dgm:pt>
    <dgm:pt modelId="{A1C0717F-3AE3-4AA2-A1CA-63CB295ACCBD}" type="parTrans" cxnId="{77EC8A53-4F60-4896-9993-8DD4A8829F2B}">
      <dgm:prSet/>
      <dgm:spPr/>
      <dgm:t>
        <a:bodyPr/>
        <a:lstStyle/>
        <a:p>
          <a:endParaRPr lang="pl-PL"/>
        </a:p>
      </dgm:t>
    </dgm:pt>
    <dgm:pt modelId="{2E457497-6464-4194-8541-CDBA7B9BB001}" type="sibTrans" cxnId="{77EC8A53-4F60-4896-9993-8DD4A8829F2B}">
      <dgm:prSet/>
      <dgm:spPr/>
      <dgm:t>
        <a:bodyPr/>
        <a:lstStyle/>
        <a:p>
          <a:endParaRPr lang="pl-PL"/>
        </a:p>
      </dgm:t>
    </dgm:pt>
    <dgm:pt modelId="{426EA58F-F793-4D62-898B-98D1360909AB}">
      <dgm:prSet phldrT="[Tekst]" custT="1"/>
      <dgm:spPr/>
      <dgm:t>
        <a:bodyPr/>
        <a:lstStyle/>
        <a:p>
          <a:r>
            <a:rPr lang="pl-PL" sz="2500" dirty="0"/>
            <a:t>Prawo Przedsiębiorców</a:t>
          </a:r>
        </a:p>
      </dgm:t>
    </dgm:pt>
    <dgm:pt modelId="{EDC5CE46-489E-4853-85A3-B161DCA637C6}" type="parTrans" cxnId="{11B677A9-F37E-4473-B67B-6A3FB8C70233}">
      <dgm:prSet/>
      <dgm:spPr/>
      <dgm:t>
        <a:bodyPr/>
        <a:lstStyle/>
        <a:p>
          <a:endParaRPr lang="pl-PL"/>
        </a:p>
      </dgm:t>
    </dgm:pt>
    <dgm:pt modelId="{8A7CC238-A8EA-4A14-83BB-A1342E5C0A9F}" type="sibTrans" cxnId="{11B677A9-F37E-4473-B67B-6A3FB8C70233}">
      <dgm:prSet/>
      <dgm:spPr/>
      <dgm:t>
        <a:bodyPr/>
        <a:lstStyle/>
        <a:p>
          <a:endParaRPr lang="pl-PL"/>
        </a:p>
      </dgm:t>
    </dgm:pt>
    <dgm:pt modelId="{1E733C79-6A79-414D-BC5F-260C2B334CAC}">
      <dgm:prSet phldrT="[Tekst]"/>
      <dgm:spPr/>
      <dgm:t>
        <a:bodyPr/>
        <a:lstStyle/>
        <a:p>
          <a:r>
            <a:rPr lang="pl-PL" dirty="0" err="1"/>
            <a:t>uVAT</a:t>
          </a:r>
          <a:endParaRPr lang="pl-PL" dirty="0"/>
        </a:p>
      </dgm:t>
    </dgm:pt>
    <dgm:pt modelId="{7F144552-1E57-4DE1-A3DF-C2C7E7934A08}" type="parTrans" cxnId="{C23F0065-A9C0-47CD-B7B7-2A4E8D7801D5}">
      <dgm:prSet/>
      <dgm:spPr/>
      <dgm:t>
        <a:bodyPr/>
        <a:lstStyle/>
        <a:p>
          <a:endParaRPr lang="pl-PL"/>
        </a:p>
      </dgm:t>
    </dgm:pt>
    <dgm:pt modelId="{31A040CC-AA6D-4639-AF11-E38565AD5AE5}" type="sibTrans" cxnId="{C23F0065-A9C0-47CD-B7B7-2A4E8D7801D5}">
      <dgm:prSet/>
      <dgm:spPr/>
      <dgm:t>
        <a:bodyPr/>
        <a:lstStyle/>
        <a:p>
          <a:endParaRPr lang="pl-PL"/>
        </a:p>
      </dgm:t>
    </dgm:pt>
    <dgm:pt modelId="{FB872A14-3A2C-49A9-9434-BE89EFC70F4C}">
      <dgm:prSet/>
      <dgm:spPr/>
      <dgm:t>
        <a:bodyPr/>
        <a:lstStyle/>
        <a:p>
          <a:r>
            <a:rPr lang="pl-PL" dirty="0" err="1"/>
            <a:t>updof</a:t>
          </a:r>
          <a:endParaRPr lang="pl-PL" dirty="0"/>
        </a:p>
      </dgm:t>
    </dgm:pt>
    <dgm:pt modelId="{032D08DE-505D-471D-B2B6-8CE16C033383}" type="parTrans" cxnId="{2EDD81FE-D871-4518-9D4B-5ED3C3E65C9D}">
      <dgm:prSet/>
      <dgm:spPr/>
      <dgm:t>
        <a:bodyPr/>
        <a:lstStyle/>
        <a:p>
          <a:endParaRPr lang="pl-PL"/>
        </a:p>
      </dgm:t>
    </dgm:pt>
    <dgm:pt modelId="{34559E71-2F6D-4AA7-AB87-225A9485D501}" type="sibTrans" cxnId="{2EDD81FE-D871-4518-9D4B-5ED3C3E65C9D}">
      <dgm:prSet/>
      <dgm:spPr/>
      <dgm:t>
        <a:bodyPr/>
        <a:lstStyle/>
        <a:p>
          <a:endParaRPr lang="pl-PL"/>
        </a:p>
      </dgm:t>
    </dgm:pt>
    <dgm:pt modelId="{CDF5CC1E-AC98-4135-B6B9-EFF7823F622E}" type="pres">
      <dgm:prSet presAssocID="{EEC684EA-0D3A-47B9-B6AB-8BD620C9DD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DDFA7F-04FB-4967-8243-6A7C921FD8C8}" type="pres">
      <dgm:prSet presAssocID="{638027B1-1989-4373-80AB-3E7A420DBA39}" presName="hierRoot1" presStyleCnt="0"/>
      <dgm:spPr/>
    </dgm:pt>
    <dgm:pt modelId="{A2382215-2862-4842-A146-AE7B4F03AF7B}" type="pres">
      <dgm:prSet presAssocID="{638027B1-1989-4373-80AB-3E7A420DBA39}" presName="composite" presStyleCnt="0"/>
      <dgm:spPr/>
    </dgm:pt>
    <dgm:pt modelId="{5F9AD0BB-6644-4491-8FF8-D1C166136E08}" type="pres">
      <dgm:prSet presAssocID="{638027B1-1989-4373-80AB-3E7A420DBA39}" presName="background" presStyleLbl="node0" presStyleIdx="0" presStyleCnt="1"/>
      <dgm:spPr/>
    </dgm:pt>
    <dgm:pt modelId="{2E6B4607-A9CD-49E3-B0F3-07DF72B21FB4}" type="pres">
      <dgm:prSet presAssocID="{638027B1-1989-4373-80AB-3E7A420DBA39}" presName="text" presStyleLbl="fgAcc0" presStyleIdx="0" presStyleCnt="1">
        <dgm:presLayoutVars>
          <dgm:chPref val="3"/>
        </dgm:presLayoutVars>
      </dgm:prSet>
      <dgm:spPr/>
    </dgm:pt>
    <dgm:pt modelId="{B24A7B4D-0FB8-48A1-BBBB-EAC353EE4EE5}" type="pres">
      <dgm:prSet presAssocID="{638027B1-1989-4373-80AB-3E7A420DBA39}" presName="hierChild2" presStyleCnt="0"/>
      <dgm:spPr/>
    </dgm:pt>
    <dgm:pt modelId="{6DBEA562-CA9C-4D71-94CF-5D23A6C00452}" type="pres">
      <dgm:prSet presAssocID="{EDC5CE46-489E-4853-85A3-B161DCA637C6}" presName="Name10" presStyleLbl="parChTrans1D2" presStyleIdx="0" presStyleCnt="3"/>
      <dgm:spPr/>
    </dgm:pt>
    <dgm:pt modelId="{B0E22E27-9EBB-4E1D-95AB-85ABF0D64F2D}" type="pres">
      <dgm:prSet presAssocID="{426EA58F-F793-4D62-898B-98D1360909AB}" presName="hierRoot2" presStyleCnt="0"/>
      <dgm:spPr/>
    </dgm:pt>
    <dgm:pt modelId="{12107193-50A2-4D72-A5FB-F08CDF457365}" type="pres">
      <dgm:prSet presAssocID="{426EA58F-F793-4D62-898B-98D1360909AB}" presName="composite2" presStyleCnt="0"/>
      <dgm:spPr/>
    </dgm:pt>
    <dgm:pt modelId="{0376BC55-C1FD-4212-816A-E045F251032B}" type="pres">
      <dgm:prSet presAssocID="{426EA58F-F793-4D62-898B-98D1360909AB}" presName="background2" presStyleLbl="node2" presStyleIdx="0" presStyleCnt="3"/>
      <dgm:spPr/>
    </dgm:pt>
    <dgm:pt modelId="{8AD8DB06-14DF-474F-8E63-ED9CAB59441B}" type="pres">
      <dgm:prSet presAssocID="{426EA58F-F793-4D62-898B-98D1360909AB}" presName="text2" presStyleLbl="fgAcc2" presStyleIdx="0" presStyleCnt="3">
        <dgm:presLayoutVars>
          <dgm:chPref val="3"/>
        </dgm:presLayoutVars>
      </dgm:prSet>
      <dgm:spPr/>
    </dgm:pt>
    <dgm:pt modelId="{E4459A31-C360-497D-B133-33AE06171F4F}" type="pres">
      <dgm:prSet presAssocID="{426EA58F-F793-4D62-898B-98D1360909AB}" presName="hierChild3" presStyleCnt="0"/>
      <dgm:spPr/>
    </dgm:pt>
    <dgm:pt modelId="{374CDF81-470A-4532-845D-FBFCD045769A}" type="pres">
      <dgm:prSet presAssocID="{7F144552-1E57-4DE1-A3DF-C2C7E7934A08}" presName="Name10" presStyleLbl="parChTrans1D2" presStyleIdx="1" presStyleCnt="3"/>
      <dgm:spPr/>
    </dgm:pt>
    <dgm:pt modelId="{251DBB0A-1FF6-4928-AE87-E7E27A0D2233}" type="pres">
      <dgm:prSet presAssocID="{1E733C79-6A79-414D-BC5F-260C2B334CAC}" presName="hierRoot2" presStyleCnt="0"/>
      <dgm:spPr/>
    </dgm:pt>
    <dgm:pt modelId="{129B22D1-5FEB-4609-A136-743535E9AA6E}" type="pres">
      <dgm:prSet presAssocID="{1E733C79-6A79-414D-BC5F-260C2B334CAC}" presName="composite2" presStyleCnt="0"/>
      <dgm:spPr/>
    </dgm:pt>
    <dgm:pt modelId="{A2DA9DC0-CBFF-4614-90A8-22127694E10B}" type="pres">
      <dgm:prSet presAssocID="{1E733C79-6A79-414D-BC5F-260C2B334CAC}" presName="background2" presStyleLbl="node2" presStyleIdx="1" presStyleCnt="3"/>
      <dgm:spPr/>
    </dgm:pt>
    <dgm:pt modelId="{94212DE6-DD45-445A-93A4-23AC5E791BDD}" type="pres">
      <dgm:prSet presAssocID="{1E733C79-6A79-414D-BC5F-260C2B334CAC}" presName="text2" presStyleLbl="fgAcc2" presStyleIdx="1" presStyleCnt="3">
        <dgm:presLayoutVars>
          <dgm:chPref val="3"/>
        </dgm:presLayoutVars>
      </dgm:prSet>
      <dgm:spPr/>
    </dgm:pt>
    <dgm:pt modelId="{BDD23F53-0562-4DD6-B760-54FB641BCE8C}" type="pres">
      <dgm:prSet presAssocID="{1E733C79-6A79-414D-BC5F-260C2B334CAC}" presName="hierChild3" presStyleCnt="0"/>
      <dgm:spPr/>
    </dgm:pt>
    <dgm:pt modelId="{580A58D5-88F4-4FAC-AB9B-3AC07704F1AF}" type="pres">
      <dgm:prSet presAssocID="{032D08DE-505D-471D-B2B6-8CE16C033383}" presName="Name10" presStyleLbl="parChTrans1D2" presStyleIdx="2" presStyleCnt="3"/>
      <dgm:spPr/>
    </dgm:pt>
    <dgm:pt modelId="{5F8B50EC-1456-4188-A517-778F8A3DDB13}" type="pres">
      <dgm:prSet presAssocID="{FB872A14-3A2C-49A9-9434-BE89EFC70F4C}" presName="hierRoot2" presStyleCnt="0"/>
      <dgm:spPr/>
    </dgm:pt>
    <dgm:pt modelId="{A176B122-C429-47D4-8C34-EE05CFE5D260}" type="pres">
      <dgm:prSet presAssocID="{FB872A14-3A2C-49A9-9434-BE89EFC70F4C}" presName="composite2" presStyleCnt="0"/>
      <dgm:spPr/>
    </dgm:pt>
    <dgm:pt modelId="{6801AC33-7ED9-4C34-B58E-A48A1326AB8D}" type="pres">
      <dgm:prSet presAssocID="{FB872A14-3A2C-49A9-9434-BE89EFC70F4C}" presName="background2" presStyleLbl="node2" presStyleIdx="2" presStyleCnt="3"/>
      <dgm:spPr/>
    </dgm:pt>
    <dgm:pt modelId="{7B2B944C-A49B-4A77-8999-6A5CE0BEA1DD}" type="pres">
      <dgm:prSet presAssocID="{FB872A14-3A2C-49A9-9434-BE89EFC70F4C}" presName="text2" presStyleLbl="fgAcc2" presStyleIdx="2" presStyleCnt="3">
        <dgm:presLayoutVars>
          <dgm:chPref val="3"/>
        </dgm:presLayoutVars>
      </dgm:prSet>
      <dgm:spPr/>
    </dgm:pt>
    <dgm:pt modelId="{EF20DC3C-A75C-4BB8-A78C-362A074AB358}" type="pres">
      <dgm:prSet presAssocID="{FB872A14-3A2C-49A9-9434-BE89EFC70F4C}" presName="hierChild3" presStyleCnt="0"/>
      <dgm:spPr/>
    </dgm:pt>
  </dgm:ptLst>
  <dgm:cxnLst>
    <dgm:cxn modelId="{1CFF1717-51AD-474B-88AA-E7ADE814095F}" type="presOf" srcId="{EEC684EA-0D3A-47B9-B6AB-8BD620C9DD60}" destId="{CDF5CC1E-AC98-4135-B6B9-EFF7823F622E}" srcOrd="0" destOrd="0" presId="urn:microsoft.com/office/officeart/2005/8/layout/hierarchy1"/>
    <dgm:cxn modelId="{2BB5AA1E-D7D1-4D48-B4CA-17793CA03BE4}" type="presOf" srcId="{638027B1-1989-4373-80AB-3E7A420DBA39}" destId="{2E6B4607-A9CD-49E3-B0F3-07DF72B21FB4}" srcOrd="0" destOrd="0" presId="urn:microsoft.com/office/officeart/2005/8/layout/hierarchy1"/>
    <dgm:cxn modelId="{EA7D0432-02DD-4635-94B7-5EB9C78BC3BE}" type="presOf" srcId="{032D08DE-505D-471D-B2B6-8CE16C033383}" destId="{580A58D5-88F4-4FAC-AB9B-3AC07704F1AF}" srcOrd="0" destOrd="0" presId="urn:microsoft.com/office/officeart/2005/8/layout/hierarchy1"/>
    <dgm:cxn modelId="{6109033C-479F-440C-9568-DE1C53456578}" type="presOf" srcId="{1E733C79-6A79-414D-BC5F-260C2B334CAC}" destId="{94212DE6-DD45-445A-93A4-23AC5E791BDD}" srcOrd="0" destOrd="0" presId="urn:microsoft.com/office/officeart/2005/8/layout/hierarchy1"/>
    <dgm:cxn modelId="{C23F0065-A9C0-47CD-B7B7-2A4E8D7801D5}" srcId="{638027B1-1989-4373-80AB-3E7A420DBA39}" destId="{1E733C79-6A79-414D-BC5F-260C2B334CAC}" srcOrd="1" destOrd="0" parTransId="{7F144552-1E57-4DE1-A3DF-C2C7E7934A08}" sibTransId="{31A040CC-AA6D-4639-AF11-E38565AD5AE5}"/>
    <dgm:cxn modelId="{503D654E-F1A0-487C-83CE-27720AF71B3E}" type="presOf" srcId="{EDC5CE46-489E-4853-85A3-B161DCA637C6}" destId="{6DBEA562-CA9C-4D71-94CF-5D23A6C00452}" srcOrd="0" destOrd="0" presId="urn:microsoft.com/office/officeart/2005/8/layout/hierarchy1"/>
    <dgm:cxn modelId="{77EC8A53-4F60-4896-9993-8DD4A8829F2B}" srcId="{EEC684EA-0D3A-47B9-B6AB-8BD620C9DD60}" destId="{638027B1-1989-4373-80AB-3E7A420DBA39}" srcOrd="0" destOrd="0" parTransId="{A1C0717F-3AE3-4AA2-A1CA-63CB295ACCBD}" sibTransId="{2E457497-6464-4194-8541-CDBA7B9BB001}"/>
    <dgm:cxn modelId="{9295258C-BCEE-4CEA-96AE-172C8201272B}" type="presOf" srcId="{7F144552-1E57-4DE1-A3DF-C2C7E7934A08}" destId="{374CDF81-470A-4532-845D-FBFCD045769A}" srcOrd="0" destOrd="0" presId="urn:microsoft.com/office/officeart/2005/8/layout/hierarchy1"/>
    <dgm:cxn modelId="{7EC09099-7652-4EB5-8705-669339F3EF9B}" type="presOf" srcId="{FB872A14-3A2C-49A9-9434-BE89EFC70F4C}" destId="{7B2B944C-A49B-4A77-8999-6A5CE0BEA1DD}" srcOrd="0" destOrd="0" presId="urn:microsoft.com/office/officeart/2005/8/layout/hierarchy1"/>
    <dgm:cxn modelId="{8AFF01A0-1CE6-4BC9-9CA9-0637E282548B}" type="presOf" srcId="{426EA58F-F793-4D62-898B-98D1360909AB}" destId="{8AD8DB06-14DF-474F-8E63-ED9CAB59441B}" srcOrd="0" destOrd="0" presId="urn:microsoft.com/office/officeart/2005/8/layout/hierarchy1"/>
    <dgm:cxn modelId="{11B677A9-F37E-4473-B67B-6A3FB8C70233}" srcId="{638027B1-1989-4373-80AB-3E7A420DBA39}" destId="{426EA58F-F793-4D62-898B-98D1360909AB}" srcOrd="0" destOrd="0" parTransId="{EDC5CE46-489E-4853-85A3-B161DCA637C6}" sibTransId="{8A7CC238-A8EA-4A14-83BB-A1342E5C0A9F}"/>
    <dgm:cxn modelId="{2EDD81FE-D871-4518-9D4B-5ED3C3E65C9D}" srcId="{638027B1-1989-4373-80AB-3E7A420DBA39}" destId="{FB872A14-3A2C-49A9-9434-BE89EFC70F4C}" srcOrd="2" destOrd="0" parTransId="{032D08DE-505D-471D-B2B6-8CE16C033383}" sibTransId="{34559E71-2F6D-4AA7-AB87-225A9485D501}"/>
    <dgm:cxn modelId="{C8FB5211-8A98-45CF-96F6-D9F349CEE88B}" type="presParOf" srcId="{CDF5CC1E-AC98-4135-B6B9-EFF7823F622E}" destId="{EBDDFA7F-04FB-4967-8243-6A7C921FD8C8}" srcOrd="0" destOrd="0" presId="urn:microsoft.com/office/officeart/2005/8/layout/hierarchy1"/>
    <dgm:cxn modelId="{C7DE0F81-2371-4D82-BB9D-B62CA5CE157B}" type="presParOf" srcId="{EBDDFA7F-04FB-4967-8243-6A7C921FD8C8}" destId="{A2382215-2862-4842-A146-AE7B4F03AF7B}" srcOrd="0" destOrd="0" presId="urn:microsoft.com/office/officeart/2005/8/layout/hierarchy1"/>
    <dgm:cxn modelId="{CCA3C599-3F9D-48A1-82FE-48497289AF9E}" type="presParOf" srcId="{A2382215-2862-4842-A146-AE7B4F03AF7B}" destId="{5F9AD0BB-6644-4491-8FF8-D1C166136E08}" srcOrd="0" destOrd="0" presId="urn:microsoft.com/office/officeart/2005/8/layout/hierarchy1"/>
    <dgm:cxn modelId="{C0E1E591-EC6C-41E3-8640-1F77E83201EB}" type="presParOf" srcId="{A2382215-2862-4842-A146-AE7B4F03AF7B}" destId="{2E6B4607-A9CD-49E3-B0F3-07DF72B21FB4}" srcOrd="1" destOrd="0" presId="urn:microsoft.com/office/officeart/2005/8/layout/hierarchy1"/>
    <dgm:cxn modelId="{145ED65D-B39C-496F-9924-BA22F4CA77D3}" type="presParOf" srcId="{EBDDFA7F-04FB-4967-8243-6A7C921FD8C8}" destId="{B24A7B4D-0FB8-48A1-BBBB-EAC353EE4EE5}" srcOrd="1" destOrd="0" presId="urn:microsoft.com/office/officeart/2005/8/layout/hierarchy1"/>
    <dgm:cxn modelId="{A1091B16-1A2A-4ACC-AE0E-814A04A6F154}" type="presParOf" srcId="{B24A7B4D-0FB8-48A1-BBBB-EAC353EE4EE5}" destId="{6DBEA562-CA9C-4D71-94CF-5D23A6C00452}" srcOrd="0" destOrd="0" presId="urn:microsoft.com/office/officeart/2005/8/layout/hierarchy1"/>
    <dgm:cxn modelId="{F4C5A2BC-4F02-4445-B531-3D9FDAB50F8A}" type="presParOf" srcId="{B24A7B4D-0FB8-48A1-BBBB-EAC353EE4EE5}" destId="{B0E22E27-9EBB-4E1D-95AB-85ABF0D64F2D}" srcOrd="1" destOrd="0" presId="urn:microsoft.com/office/officeart/2005/8/layout/hierarchy1"/>
    <dgm:cxn modelId="{96B4EBD9-6C7F-4C14-8542-EDE0F62449D5}" type="presParOf" srcId="{B0E22E27-9EBB-4E1D-95AB-85ABF0D64F2D}" destId="{12107193-50A2-4D72-A5FB-F08CDF457365}" srcOrd="0" destOrd="0" presId="urn:microsoft.com/office/officeart/2005/8/layout/hierarchy1"/>
    <dgm:cxn modelId="{93D4B58C-1B78-4FEA-81CE-1E5B6CAC7A01}" type="presParOf" srcId="{12107193-50A2-4D72-A5FB-F08CDF457365}" destId="{0376BC55-C1FD-4212-816A-E045F251032B}" srcOrd="0" destOrd="0" presId="urn:microsoft.com/office/officeart/2005/8/layout/hierarchy1"/>
    <dgm:cxn modelId="{E9B7DA64-33C5-4011-92B8-B65C9DD2E606}" type="presParOf" srcId="{12107193-50A2-4D72-A5FB-F08CDF457365}" destId="{8AD8DB06-14DF-474F-8E63-ED9CAB59441B}" srcOrd="1" destOrd="0" presId="urn:microsoft.com/office/officeart/2005/8/layout/hierarchy1"/>
    <dgm:cxn modelId="{1425671A-2D0C-44FE-9356-A16516C21E0B}" type="presParOf" srcId="{B0E22E27-9EBB-4E1D-95AB-85ABF0D64F2D}" destId="{E4459A31-C360-497D-B133-33AE06171F4F}" srcOrd="1" destOrd="0" presId="urn:microsoft.com/office/officeart/2005/8/layout/hierarchy1"/>
    <dgm:cxn modelId="{AD12E3C7-42E0-4412-BD65-4C7C41408FB6}" type="presParOf" srcId="{B24A7B4D-0FB8-48A1-BBBB-EAC353EE4EE5}" destId="{374CDF81-470A-4532-845D-FBFCD045769A}" srcOrd="2" destOrd="0" presId="urn:microsoft.com/office/officeart/2005/8/layout/hierarchy1"/>
    <dgm:cxn modelId="{003216F9-65F8-4955-AD99-3080C1529E07}" type="presParOf" srcId="{B24A7B4D-0FB8-48A1-BBBB-EAC353EE4EE5}" destId="{251DBB0A-1FF6-4928-AE87-E7E27A0D2233}" srcOrd="3" destOrd="0" presId="urn:microsoft.com/office/officeart/2005/8/layout/hierarchy1"/>
    <dgm:cxn modelId="{320DA406-517D-46ED-91FF-6CAC963B6AD2}" type="presParOf" srcId="{251DBB0A-1FF6-4928-AE87-E7E27A0D2233}" destId="{129B22D1-5FEB-4609-A136-743535E9AA6E}" srcOrd="0" destOrd="0" presId="urn:microsoft.com/office/officeart/2005/8/layout/hierarchy1"/>
    <dgm:cxn modelId="{F206BFFF-C42C-4209-AF03-39AC63312F85}" type="presParOf" srcId="{129B22D1-5FEB-4609-A136-743535E9AA6E}" destId="{A2DA9DC0-CBFF-4614-90A8-22127694E10B}" srcOrd="0" destOrd="0" presId="urn:microsoft.com/office/officeart/2005/8/layout/hierarchy1"/>
    <dgm:cxn modelId="{7995E114-3038-4E37-9CE5-45215CB1CD49}" type="presParOf" srcId="{129B22D1-5FEB-4609-A136-743535E9AA6E}" destId="{94212DE6-DD45-445A-93A4-23AC5E791BDD}" srcOrd="1" destOrd="0" presId="urn:microsoft.com/office/officeart/2005/8/layout/hierarchy1"/>
    <dgm:cxn modelId="{D9311DA1-AD25-472B-AB86-020B39455900}" type="presParOf" srcId="{251DBB0A-1FF6-4928-AE87-E7E27A0D2233}" destId="{BDD23F53-0562-4DD6-B760-54FB641BCE8C}" srcOrd="1" destOrd="0" presId="urn:microsoft.com/office/officeart/2005/8/layout/hierarchy1"/>
    <dgm:cxn modelId="{5D85C21F-C43D-4B3B-8EE7-03E637FE3840}" type="presParOf" srcId="{B24A7B4D-0FB8-48A1-BBBB-EAC353EE4EE5}" destId="{580A58D5-88F4-4FAC-AB9B-3AC07704F1AF}" srcOrd="4" destOrd="0" presId="urn:microsoft.com/office/officeart/2005/8/layout/hierarchy1"/>
    <dgm:cxn modelId="{E4E7834C-A2F6-464C-9519-80CD64DC1E5A}" type="presParOf" srcId="{B24A7B4D-0FB8-48A1-BBBB-EAC353EE4EE5}" destId="{5F8B50EC-1456-4188-A517-778F8A3DDB13}" srcOrd="5" destOrd="0" presId="urn:microsoft.com/office/officeart/2005/8/layout/hierarchy1"/>
    <dgm:cxn modelId="{17E5B4C5-856E-4E7E-B01A-7BD35D4CB763}" type="presParOf" srcId="{5F8B50EC-1456-4188-A517-778F8A3DDB13}" destId="{A176B122-C429-47D4-8C34-EE05CFE5D260}" srcOrd="0" destOrd="0" presId="urn:microsoft.com/office/officeart/2005/8/layout/hierarchy1"/>
    <dgm:cxn modelId="{DE0BD435-8518-4CF2-8230-D3E2D0ED85C5}" type="presParOf" srcId="{A176B122-C429-47D4-8C34-EE05CFE5D260}" destId="{6801AC33-7ED9-4C34-B58E-A48A1326AB8D}" srcOrd="0" destOrd="0" presId="urn:microsoft.com/office/officeart/2005/8/layout/hierarchy1"/>
    <dgm:cxn modelId="{C139CE4F-9CF0-4F89-AF1C-F3F035200132}" type="presParOf" srcId="{A176B122-C429-47D4-8C34-EE05CFE5D260}" destId="{7B2B944C-A49B-4A77-8999-6A5CE0BEA1DD}" srcOrd="1" destOrd="0" presId="urn:microsoft.com/office/officeart/2005/8/layout/hierarchy1"/>
    <dgm:cxn modelId="{ABF47353-9394-4C5E-8685-9026389FE7A3}" type="presParOf" srcId="{5F8B50EC-1456-4188-A517-778F8A3DDB13}" destId="{EF20DC3C-A75C-4BB8-A78C-362A074AB3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CD16AF-DC1C-4EB4-ADF8-7172C6A3CED2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E601D25C-0A27-4B1E-9039-5AE92E94CD4A}">
      <dgm:prSet phldrT="[Tekst]"/>
      <dgm:spPr/>
      <dgm:t>
        <a:bodyPr/>
        <a:lstStyle/>
        <a:p>
          <a:r>
            <a:rPr lang="pl-PL" dirty="0"/>
            <a:t>Jednostka prowadząca działalność sportową</a:t>
          </a:r>
        </a:p>
      </dgm:t>
    </dgm:pt>
    <dgm:pt modelId="{2A8CB2B0-076A-4A4E-95F0-E6EADAFB2102}" type="parTrans" cxnId="{AF16C12F-0B2F-485D-8814-CDED17E658A0}">
      <dgm:prSet/>
      <dgm:spPr/>
      <dgm:t>
        <a:bodyPr/>
        <a:lstStyle/>
        <a:p>
          <a:endParaRPr lang="pl-PL"/>
        </a:p>
      </dgm:t>
    </dgm:pt>
    <dgm:pt modelId="{1A2404DE-7831-46BD-8758-2F85649B1986}" type="sibTrans" cxnId="{AF16C12F-0B2F-485D-8814-CDED17E658A0}">
      <dgm:prSet/>
      <dgm:spPr/>
      <dgm:t>
        <a:bodyPr/>
        <a:lstStyle/>
        <a:p>
          <a:endParaRPr lang="pl-PL"/>
        </a:p>
      </dgm:t>
    </dgm:pt>
    <dgm:pt modelId="{EA2D16ED-0F0A-436D-9EDE-9978316566B0}">
      <dgm:prSet phldrT="[Tekst]"/>
      <dgm:spPr/>
      <dgm:t>
        <a:bodyPr/>
        <a:lstStyle/>
        <a:p>
          <a:r>
            <a:rPr lang="pl-PL" dirty="0"/>
            <a:t>Cele statutowe </a:t>
          </a:r>
        </a:p>
      </dgm:t>
    </dgm:pt>
    <dgm:pt modelId="{1381C789-4D96-4C1D-A700-5874C91F16CC}" type="parTrans" cxnId="{A4AE56CD-94FA-4573-969F-C07392B131BC}">
      <dgm:prSet/>
      <dgm:spPr/>
      <dgm:t>
        <a:bodyPr/>
        <a:lstStyle/>
        <a:p>
          <a:endParaRPr lang="pl-PL"/>
        </a:p>
      </dgm:t>
    </dgm:pt>
    <dgm:pt modelId="{B4411A87-9D7D-4EA2-B61E-AFE8D23609A6}" type="sibTrans" cxnId="{A4AE56CD-94FA-4573-969F-C07392B131BC}">
      <dgm:prSet/>
      <dgm:spPr/>
      <dgm:t>
        <a:bodyPr/>
        <a:lstStyle/>
        <a:p>
          <a:endParaRPr lang="pl-PL"/>
        </a:p>
      </dgm:t>
    </dgm:pt>
    <dgm:pt modelId="{DBE17EFE-48F6-4ED6-82AA-D3C2E18AEEAA}">
      <dgm:prSet phldrT="[Tekst]"/>
      <dgm:spPr/>
      <dgm:t>
        <a:bodyPr/>
        <a:lstStyle/>
        <a:p>
          <a:r>
            <a:rPr lang="pl-PL" dirty="0"/>
            <a:t>Działalność gospodarcza</a:t>
          </a:r>
        </a:p>
      </dgm:t>
    </dgm:pt>
    <dgm:pt modelId="{C9B8A687-1364-4096-978E-3FFCFEAF4AB0}" type="parTrans" cxnId="{F6A7E4B5-027D-47B4-9755-8332F98C782F}">
      <dgm:prSet/>
      <dgm:spPr/>
      <dgm:t>
        <a:bodyPr/>
        <a:lstStyle/>
        <a:p>
          <a:endParaRPr lang="pl-PL"/>
        </a:p>
      </dgm:t>
    </dgm:pt>
    <dgm:pt modelId="{C4AF3D34-2382-4709-87F4-080488505E3B}" type="sibTrans" cxnId="{F6A7E4B5-027D-47B4-9755-8332F98C782F}">
      <dgm:prSet/>
      <dgm:spPr/>
      <dgm:t>
        <a:bodyPr/>
        <a:lstStyle/>
        <a:p>
          <a:endParaRPr lang="pl-PL"/>
        </a:p>
      </dgm:t>
    </dgm:pt>
    <dgm:pt modelId="{FE77BF3C-7F4C-4B3E-AE3D-B830B117112D}" type="pres">
      <dgm:prSet presAssocID="{E2CD16AF-DC1C-4EB4-ADF8-7172C6A3CE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8BA232-425D-4B9E-AE83-7587B09080E0}" type="pres">
      <dgm:prSet presAssocID="{E601D25C-0A27-4B1E-9039-5AE92E94CD4A}" presName="hierRoot1" presStyleCnt="0"/>
      <dgm:spPr/>
    </dgm:pt>
    <dgm:pt modelId="{F53EA848-0921-4827-BEB4-095A30AFA158}" type="pres">
      <dgm:prSet presAssocID="{E601D25C-0A27-4B1E-9039-5AE92E94CD4A}" presName="composite" presStyleCnt="0"/>
      <dgm:spPr/>
    </dgm:pt>
    <dgm:pt modelId="{23D8C48B-A6B6-4E22-A093-A8486481F20D}" type="pres">
      <dgm:prSet presAssocID="{E601D25C-0A27-4B1E-9039-5AE92E94CD4A}" presName="background" presStyleLbl="node0" presStyleIdx="0" presStyleCnt="1"/>
      <dgm:spPr/>
    </dgm:pt>
    <dgm:pt modelId="{59C8BCBA-0A2B-4411-9949-1195B36E5C58}" type="pres">
      <dgm:prSet presAssocID="{E601D25C-0A27-4B1E-9039-5AE92E94CD4A}" presName="text" presStyleLbl="fgAcc0" presStyleIdx="0" presStyleCnt="1">
        <dgm:presLayoutVars>
          <dgm:chPref val="3"/>
        </dgm:presLayoutVars>
      </dgm:prSet>
      <dgm:spPr/>
    </dgm:pt>
    <dgm:pt modelId="{2EF0E0CA-BADE-4CA9-BEA6-9DB36A5ACA07}" type="pres">
      <dgm:prSet presAssocID="{E601D25C-0A27-4B1E-9039-5AE92E94CD4A}" presName="hierChild2" presStyleCnt="0"/>
      <dgm:spPr/>
    </dgm:pt>
    <dgm:pt modelId="{8D4A2559-6AAC-4964-951B-FEC1A16A17E7}" type="pres">
      <dgm:prSet presAssocID="{1381C789-4D96-4C1D-A700-5874C91F16CC}" presName="Name10" presStyleLbl="parChTrans1D2" presStyleIdx="0" presStyleCnt="2"/>
      <dgm:spPr/>
    </dgm:pt>
    <dgm:pt modelId="{35948D13-D5A1-4D65-8449-3BC6868D6760}" type="pres">
      <dgm:prSet presAssocID="{EA2D16ED-0F0A-436D-9EDE-9978316566B0}" presName="hierRoot2" presStyleCnt="0"/>
      <dgm:spPr/>
    </dgm:pt>
    <dgm:pt modelId="{C77EFAA3-0EA1-4FD6-854D-2A542F7D162E}" type="pres">
      <dgm:prSet presAssocID="{EA2D16ED-0F0A-436D-9EDE-9978316566B0}" presName="composite2" presStyleCnt="0"/>
      <dgm:spPr/>
    </dgm:pt>
    <dgm:pt modelId="{F6D49F48-2175-4AED-888F-8B053FC028BA}" type="pres">
      <dgm:prSet presAssocID="{EA2D16ED-0F0A-436D-9EDE-9978316566B0}" presName="background2" presStyleLbl="node2" presStyleIdx="0" presStyleCnt="2"/>
      <dgm:spPr/>
    </dgm:pt>
    <dgm:pt modelId="{51108769-BD6E-48B3-81BC-80188393349A}" type="pres">
      <dgm:prSet presAssocID="{EA2D16ED-0F0A-436D-9EDE-9978316566B0}" presName="text2" presStyleLbl="fgAcc2" presStyleIdx="0" presStyleCnt="2">
        <dgm:presLayoutVars>
          <dgm:chPref val="3"/>
        </dgm:presLayoutVars>
      </dgm:prSet>
      <dgm:spPr/>
    </dgm:pt>
    <dgm:pt modelId="{25A711F3-8DDA-4AFE-BDCD-BD2F71D40271}" type="pres">
      <dgm:prSet presAssocID="{EA2D16ED-0F0A-436D-9EDE-9978316566B0}" presName="hierChild3" presStyleCnt="0"/>
      <dgm:spPr/>
    </dgm:pt>
    <dgm:pt modelId="{962F44EB-76FF-45A0-809E-567BC7AAE423}" type="pres">
      <dgm:prSet presAssocID="{C9B8A687-1364-4096-978E-3FFCFEAF4AB0}" presName="Name10" presStyleLbl="parChTrans1D2" presStyleIdx="1" presStyleCnt="2"/>
      <dgm:spPr/>
    </dgm:pt>
    <dgm:pt modelId="{D928EA8B-2E19-4D0B-98F7-A1731CC9E2F0}" type="pres">
      <dgm:prSet presAssocID="{DBE17EFE-48F6-4ED6-82AA-D3C2E18AEEAA}" presName="hierRoot2" presStyleCnt="0"/>
      <dgm:spPr/>
    </dgm:pt>
    <dgm:pt modelId="{37313543-CB23-4D35-9EF4-562EC230764C}" type="pres">
      <dgm:prSet presAssocID="{DBE17EFE-48F6-4ED6-82AA-D3C2E18AEEAA}" presName="composite2" presStyleCnt="0"/>
      <dgm:spPr/>
    </dgm:pt>
    <dgm:pt modelId="{CBC22695-86DA-4A43-A281-319895DC0551}" type="pres">
      <dgm:prSet presAssocID="{DBE17EFE-48F6-4ED6-82AA-D3C2E18AEEAA}" presName="background2" presStyleLbl="node2" presStyleIdx="1" presStyleCnt="2"/>
      <dgm:spPr/>
    </dgm:pt>
    <dgm:pt modelId="{D1DBFC79-A35D-4395-9FB4-BF1B2ABFE224}" type="pres">
      <dgm:prSet presAssocID="{DBE17EFE-48F6-4ED6-82AA-D3C2E18AEEAA}" presName="text2" presStyleLbl="fgAcc2" presStyleIdx="1" presStyleCnt="2">
        <dgm:presLayoutVars>
          <dgm:chPref val="3"/>
        </dgm:presLayoutVars>
      </dgm:prSet>
      <dgm:spPr/>
    </dgm:pt>
    <dgm:pt modelId="{F6283284-2F26-4DE8-904E-36765023A6AE}" type="pres">
      <dgm:prSet presAssocID="{DBE17EFE-48F6-4ED6-82AA-D3C2E18AEEAA}" presName="hierChild3" presStyleCnt="0"/>
      <dgm:spPr/>
    </dgm:pt>
  </dgm:ptLst>
  <dgm:cxnLst>
    <dgm:cxn modelId="{AF16C12F-0B2F-485D-8814-CDED17E658A0}" srcId="{E2CD16AF-DC1C-4EB4-ADF8-7172C6A3CED2}" destId="{E601D25C-0A27-4B1E-9039-5AE92E94CD4A}" srcOrd="0" destOrd="0" parTransId="{2A8CB2B0-076A-4A4E-95F0-E6EADAFB2102}" sibTransId="{1A2404DE-7831-46BD-8758-2F85649B1986}"/>
    <dgm:cxn modelId="{6FF231A2-8099-406F-8C4B-8635D781664E}" type="presOf" srcId="{DBE17EFE-48F6-4ED6-82AA-D3C2E18AEEAA}" destId="{D1DBFC79-A35D-4395-9FB4-BF1B2ABFE224}" srcOrd="0" destOrd="0" presId="urn:microsoft.com/office/officeart/2005/8/layout/hierarchy1"/>
    <dgm:cxn modelId="{46D6FFAA-FBA8-42A7-9A04-37DFCD1BDE63}" type="presOf" srcId="{1381C789-4D96-4C1D-A700-5874C91F16CC}" destId="{8D4A2559-6AAC-4964-951B-FEC1A16A17E7}" srcOrd="0" destOrd="0" presId="urn:microsoft.com/office/officeart/2005/8/layout/hierarchy1"/>
    <dgm:cxn modelId="{F6A7E4B5-027D-47B4-9755-8332F98C782F}" srcId="{E601D25C-0A27-4B1E-9039-5AE92E94CD4A}" destId="{DBE17EFE-48F6-4ED6-82AA-D3C2E18AEEAA}" srcOrd="1" destOrd="0" parTransId="{C9B8A687-1364-4096-978E-3FFCFEAF4AB0}" sibTransId="{C4AF3D34-2382-4709-87F4-080488505E3B}"/>
    <dgm:cxn modelId="{306527C1-997B-41D1-B47C-94BA5C2FB60D}" type="presOf" srcId="{E601D25C-0A27-4B1E-9039-5AE92E94CD4A}" destId="{59C8BCBA-0A2B-4411-9949-1195B36E5C58}" srcOrd="0" destOrd="0" presId="urn:microsoft.com/office/officeart/2005/8/layout/hierarchy1"/>
    <dgm:cxn modelId="{D15F7CC7-F134-4401-A885-7DDF5CE26C52}" type="presOf" srcId="{E2CD16AF-DC1C-4EB4-ADF8-7172C6A3CED2}" destId="{FE77BF3C-7F4C-4B3E-AE3D-B830B117112D}" srcOrd="0" destOrd="0" presId="urn:microsoft.com/office/officeart/2005/8/layout/hierarchy1"/>
    <dgm:cxn modelId="{A4AE56CD-94FA-4573-969F-C07392B131BC}" srcId="{E601D25C-0A27-4B1E-9039-5AE92E94CD4A}" destId="{EA2D16ED-0F0A-436D-9EDE-9978316566B0}" srcOrd="0" destOrd="0" parTransId="{1381C789-4D96-4C1D-A700-5874C91F16CC}" sibTransId="{B4411A87-9D7D-4EA2-B61E-AFE8D23609A6}"/>
    <dgm:cxn modelId="{7F3C67D5-CBB7-472A-AFA3-3F927843A56C}" type="presOf" srcId="{EA2D16ED-0F0A-436D-9EDE-9978316566B0}" destId="{51108769-BD6E-48B3-81BC-80188393349A}" srcOrd="0" destOrd="0" presId="urn:microsoft.com/office/officeart/2005/8/layout/hierarchy1"/>
    <dgm:cxn modelId="{F5304DDD-2E03-44D3-8888-D082ABF6890B}" type="presOf" srcId="{C9B8A687-1364-4096-978E-3FFCFEAF4AB0}" destId="{962F44EB-76FF-45A0-809E-567BC7AAE423}" srcOrd="0" destOrd="0" presId="urn:microsoft.com/office/officeart/2005/8/layout/hierarchy1"/>
    <dgm:cxn modelId="{7219BF74-598A-4E70-B3C9-02BA888195F0}" type="presParOf" srcId="{FE77BF3C-7F4C-4B3E-AE3D-B830B117112D}" destId="{6B8BA232-425D-4B9E-AE83-7587B09080E0}" srcOrd="0" destOrd="0" presId="urn:microsoft.com/office/officeart/2005/8/layout/hierarchy1"/>
    <dgm:cxn modelId="{55E256A1-28D1-4E40-9F65-EEE68572E57E}" type="presParOf" srcId="{6B8BA232-425D-4B9E-AE83-7587B09080E0}" destId="{F53EA848-0921-4827-BEB4-095A30AFA158}" srcOrd="0" destOrd="0" presId="urn:microsoft.com/office/officeart/2005/8/layout/hierarchy1"/>
    <dgm:cxn modelId="{F5BEEA00-FA2E-4F66-9776-DB1DBEB57F52}" type="presParOf" srcId="{F53EA848-0921-4827-BEB4-095A30AFA158}" destId="{23D8C48B-A6B6-4E22-A093-A8486481F20D}" srcOrd="0" destOrd="0" presId="urn:microsoft.com/office/officeart/2005/8/layout/hierarchy1"/>
    <dgm:cxn modelId="{8F4EC87D-2B31-487D-90B9-6DF6A984BB6C}" type="presParOf" srcId="{F53EA848-0921-4827-BEB4-095A30AFA158}" destId="{59C8BCBA-0A2B-4411-9949-1195B36E5C58}" srcOrd="1" destOrd="0" presId="urn:microsoft.com/office/officeart/2005/8/layout/hierarchy1"/>
    <dgm:cxn modelId="{AE5FC238-1C5E-4373-97AA-EC916F9A9CA8}" type="presParOf" srcId="{6B8BA232-425D-4B9E-AE83-7587B09080E0}" destId="{2EF0E0CA-BADE-4CA9-BEA6-9DB36A5ACA07}" srcOrd="1" destOrd="0" presId="urn:microsoft.com/office/officeart/2005/8/layout/hierarchy1"/>
    <dgm:cxn modelId="{7CB4B6AE-8F0D-4CBD-A994-4F17CF6D51EE}" type="presParOf" srcId="{2EF0E0CA-BADE-4CA9-BEA6-9DB36A5ACA07}" destId="{8D4A2559-6AAC-4964-951B-FEC1A16A17E7}" srcOrd="0" destOrd="0" presId="urn:microsoft.com/office/officeart/2005/8/layout/hierarchy1"/>
    <dgm:cxn modelId="{DFE43ACC-C2D8-4283-8B3D-161A8D41EAC2}" type="presParOf" srcId="{2EF0E0CA-BADE-4CA9-BEA6-9DB36A5ACA07}" destId="{35948D13-D5A1-4D65-8449-3BC6868D6760}" srcOrd="1" destOrd="0" presId="urn:microsoft.com/office/officeart/2005/8/layout/hierarchy1"/>
    <dgm:cxn modelId="{178C2E33-F48C-4F9C-9820-9F58DF8223D8}" type="presParOf" srcId="{35948D13-D5A1-4D65-8449-3BC6868D6760}" destId="{C77EFAA3-0EA1-4FD6-854D-2A542F7D162E}" srcOrd="0" destOrd="0" presId="urn:microsoft.com/office/officeart/2005/8/layout/hierarchy1"/>
    <dgm:cxn modelId="{5040378F-0428-4880-BB52-CF9AF6669DF7}" type="presParOf" srcId="{C77EFAA3-0EA1-4FD6-854D-2A542F7D162E}" destId="{F6D49F48-2175-4AED-888F-8B053FC028BA}" srcOrd="0" destOrd="0" presId="urn:microsoft.com/office/officeart/2005/8/layout/hierarchy1"/>
    <dgm:cxn modelId="{36F0CB13-7F5A-47F8-AD5C-1090F618CA88}" type="presParOf" srcId="{C77EFAA3-0EA1-4FD6-854D-2A542F7D162E}" destId="{51108769-BD6E-48B3-81BC-80188393349A}" srcOrd="1" destOrd="0" presId="urn:microsoft.com/office/officeart/2005/8/layout/hierarchy1"/>
    <dgm:cxn modelId="{2F4BB716-C204-4766-95D1-ABFA870A61C2}" type="presParOf" srcId="{35948D13-D5A1-4D65-8449-3BC6868D6760}" destId="{25A711F3-8DDA-4AFE-BDCD-BD2F71D40271}" srcOrd="1" destOrd="0" presId="urn:microsoft.com/office/officeart/2005/8/layout/hierarchy1"/>
    <dgm:cxn modelId="{601A2983-14AB-4E01-9707-8EFF65DFFDA3}" type="presParOf" srcId="{2EF0E0CA-BADE-4CA9-BEA6-9DB36A5ACA07}" destId="{962F44EB-76FF-45A0-809E-567BC7AAE423}" srcOrd="2" destOrd="0" presId="urn:microsoft.com/office/officeart/2005/8/layout/hierarchy1"/>
    <dgm:cxn modelId="{0B5AB041-B9D5-4D3D-AD62-D3E2B805783D}" type="presParOf" srcId="{2EF0E0CA-BADE-4CA9-BEA6-9DB36A5ACA07}" destId="{D928EA8B-2E19-4D0B-98F7-A1731CC9E2F0}" srcOrd="3" destOrd="0" presId="urn:microsoft.com/office/officeart/2005/8/layout/hierarchy1"/>
    <dgm:cxn modelId="{3110DAF4-4F13-4A1A-9BEC-62B82F8DF6B1}" type="presParOf" srcId="{D928EA8B-2E19-4D0B-98F7-A1731CC9E2F0}" destId="{37313543-CB23-4D35-9EF4-562EC230764C}" srcOrd="0" destOrd="0" presId="urn:microsoft.com/office/officeart/2005/8/layout/hierarchy1"/>
    <dgm:cxn modelId="{E76FEEAF-F18C-4DB5-A794-28CBE592BA47}" type="presParOf" srcId="{37313543-CB23-4D35-9EF4-562EC230764C}" destId="{CBC22695-86DA-4A43-A281-319895DC0551}" srcOrd="0" destOrd="0" presId="urn:microsoft.com/office/officeart/2005/8/layout/hierarchy1"/>
    <dgm:cxn modelId="{D8595305-1387-4B51-B2BD-8A15DF90135E}" type="presParOf" srcId="{37313543-CB23-4D35-9EF4-562EC230764C}" destId="{D1DBFC79-A35D-4395-9FB4-BF1B2ABFE224}" srcOrd="1" destOrd="0" presId="urn:microsoft.com/office/officeart/2005/8/layout/hierarchy1"/>
    <dgm:cxn modelId="{2902A265-CD3E-4188-B1D2-0D7BAC275B87}" type="presParOf" srcId="{D928EA8B-2E19-4D0B-98F7-A1731CC9E2F0}" destId="{F6283284-2F26-4DE8-904E-36765023A6A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CD16AF-DC1C-4EB4-ADF8-7172C6A3CED2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E601D25C-0A27-4B1E-9039-5AE92E94CD4A}">
      <dgm:prSet phldrT="[Tekst]"/>
      <dgm:spPr/>
      <dgm:t>
        <a:bodyPr/>
        <a:lstStyle/>
        <a:p>
          <a:r>
            <a:rPr lang="pl-PL" dirty="0"/>
            <a:t>Podatnik VAT</a:t>
          </a:r>
        </a:p>
      </dgm:t>
    </dgm:pt>
    <dgm:pt modelId="{2A8CB2B0-076A-4A4E-95F0-E6EADAFB2102}" type="parTrans" cxnId="{AF16C12F-0B2F-485D-8814-CDED17E658A0}">
      <dgm:prSet/>
      <dgm:spPr/>
      <dgm:t>
        <a:bodyPr/>
        <a:lstStyle/>
        <a:p>
          <a:endParaRPr lang="pl-PL"/>
        </a:p>
      </dgm:t>
    </dgm:pt>
    <dgm:pt modelId="{1A2404DE-7831-46BD-8758-2F85649B1986}" type="sibTrans" cxnId="{AF16C12F-0B2F-485D-8814-CDED17E658A0}">
      <dgm:prSet/>
      <dgm:spPr/>
      <dgm:t>
        <a:bodyPr/>
        <a:lstStyle/>
        <a:p>
          <a:endParaRPr lang="pl-PL"/>
        </a:p>
      </dgm:t>
    </dgm:pt>
    <dgm:pt modelId="{EA2D16ED-0F0A-436D-9EDE-9978316566B0}">
      <dgm:prSet phldrT="[Tekst]"/>
      <dgm:spPr/>
      <dgm:t>
        <a:bodyPr/>
        <a:lstStyle/>
        <a:p>
          <a:r>
            <a:rPr lang="pl-PL" dirty="0"/>
            <a:t>Czynny </a:t>
          </a:r>
        </a:p>
      </dgm:t>
    </dgm:pt>
    <dgm:pt modelId="{1381C789-4D96-4C1D-A700-5874C91F16CC}" type="parTrans" cxnId="{A4AE56CD-94FA-4573-969F-C07392B131BC}">
      <dgm:prSet/>
      <dgm:spPr/>
      <dgm:t>
        <a:bodyPr/>
        <a:lstStyle/>
        <a:p>
          <a:endParaRPr lang="pl-PL"/>
        </a:p>
      </dgm:t>
    </dgm:pt>
    <dgm:pt modelId="{B4411A87-9D7D-4EA2-B61E-AFE8D23609A6}" type="sibTrans" cxnId="{A4AE56CD-94FA-4573-969F-C07392B131BC}">
      <dgm:prSet/>
      <dgm:spPr/>
      <dgm:t>
        <a:bodyPr/>
        <a:lstStyle/>
        <a:p>
          <a:endParaRPr lang="pl-PL"/>
        </a:p>
      </dgm:t>
    </dgm:pt>
    <dgm:pt modelId="{DBE17EFE-48F6-4ED6-82AA-D3C2E18AEEAA}">
      <dgm:prSet phldrT="[Tekst]"/>
      <dgm:spPr/>
      <dgm:t>
        <a:bodyPr/>
        <a:lstStyle/>
        <a:p>
          <a:r>
            <a:rPr lang="pl-PL" dirty="0"/>
            <a:t>zwolniony</a:t>
          </a:r>
        </a:p>
      </dgm:t>
    </dgm:pt>
    <dgm:pt modelId="{C9B8A687-1364-4096-978E-3FFCFEAF4AB0}" type="parTrans" cxnId="{F6A7E4B5-027D-47B4-9755-8332F98C782F}">
      <dgm:prSet/>
      <dgm:spPr/>
      <dgm:t>
        <a:bodyPr/>
        <a:lstStyle/>
        <a:p>
          <a:endParaRPr lang="pl-PL"/>
        </a:p>
      </dgm:t>
    </dgm:pt>
    <dgm:pt modelId="{C4AF3D34-2382-4709-87F4-080488505E3B}" type="sibTrans" cxnId="{F6A7E4B5-027D-47B4-9755-8332F98C782F}">
      <dgm:prSet/>
      <dgm:spPr/>
      <dgm:t>
        <a:bodyPr/>
        <a:lstStyle/>
        <a:p>
          <a:endParaRPr lang="pl-PL"/>
        </a:p>
      </dgm:t>
    </dgm:pt>
    <dgm:pt modelId="{06F69598-6591-4D2B-9214-9DA6CB469C1C}">
      <dgm:prSet phldrT="[Tekst]"/>
      <dgm:spPr/>
      <dgm:t>
        <a:bodyPr/>
        <a:lstStyle/>
        <a:p>
          <a:r>
            <a:rPr lang="pl-PL" dirty="0"/>
            <a:t>podmiotowo</a:t>
          </a:r>
        </a:p>
      </dgm:t>
    </dgm:pt>
    <dgm:pt modelId="{0FAD7865-3124-4C7B-9F8D-D3F9EA9075DF}" type="parTrans" cxnId="{7F9E0AE7-4CA2-4F09-A40C-F22E1F08DFDD}">
      <dgm:prSet/>
      <dgm:spPr/>
      <dgm:t>
        <a:bodyPr/>
        <a:lstStyle/>
        <a:p>
          <a:endParaRPr lang="pl-PL"/>
        </a:p>
      </dgm:t>
    </dgm:pt>
    <dgm:pt modelId="{C466A600-EE53-427E-A5CE-13AEFC787080}" type="sibTrans" cxnId="{7F9E0AE7-4CA2-4F09-A40C-F22E1F08DFDD}">
      <dgm:prSet/>
      <dgm:spPr/>
      <dgm:t>
        <a:bodyPr/>
        <a:lstStyle/>
        <a:p>
          <a:endParaRPr lang="pl-PL"/>
        </a:p>
      </dgm:t>
    </dgm:pt>
    <dgm:pt modelId="{3F8A1C03-9789-4844-8E73-B3C11250C7E1}">
      <dgm:prSet/>
      <dgm:spPr/>
      <dgm:t>
        <a:bodyPr/>
        <a:lstStyle/>
        <a:p>
          <a:r>
            <a:rPr lang="pl-PL" dirty="0"/>
            <a:t>przedmiotowo</a:t>
          </a:r>
        </a:p>
      </dgm:t>
    </dgm:pt>
    <dgm:pt modelId="{D311CBD0-5C55-4698-B4A9-9FFC29AC772A}" type="parTrans" cxnId="{EC1D707B-A62F-4DE9-82A2-A547C31D819B}">
      <dgm:prSet/>
      <dgm:spPr/>
      <dgm:t>
        <a:bodyPr/>
        <a:lstStyle/>
        <a:p>
          <a:endParaRPr lang="pl-PL"/>
        </a:p>
      </dgm:t>
    </dgm:pt>
    <dgm:pt modelId="{D893BE3C-B088-4189-B5B2-8FED6D791BF0}" type="sibTrans" cxnId="{EC1D707B-A62F-4DE9-82A2-A547C31D819B}">
      <dgm:prSet/>
      <dgm:spPr/>
      <dgm:t>
        <a:bodyPr/>
        <a:lstStyle/>
        <a:p>
          <a:endParaRPr lang="pl-PL"/>
        </a:p>
      </dgm:t>
    </dgm:pt>
    <dgm:pt modelId="{0F31C9CA-D5DF-40AC-955D-A7DBF7367E47}">
      <dgm:prSet/>
      <dgm:spPr/>
      <dgm:t>
        <a:bodyPr/>
        <a:lstStyle/>
        <a:p>
          <a:r>
            <a:rPr lang="pl-PL" dirty="0"/>
            <a:t>podmiotowo-przedmiotowe</a:t>
          </a:r>
        </a:p>
      </dgm:t>
    </dgm:pt>
    <dgm:pt modelId="{F92AE70F-920F-4FF8-9FB5-BC86935F9BC8}" type="parTrans" cxnId="{483BAB08-1750-49CE-9C26-E692EC758836}">
      <dgm:prSet/>
      <dgm:spPr/>
      <dgm:t>
        <a:bodyPr/>
        <a:lstStyle/>
        <a:p>
          <a:endParaRPr lang="pl-PL"/>
        </a:p>
      </dgm:t>
    </dgm:pt>
    <dgm:pt modelId="{CD21B3CE-A3FD-4CB0-95B5-7DD304777154}" type="sibTrans" cxnId="{483BAB08-1750-49CE-9C26-E692EC758836}">
      <dgm:prSet/>
      <dgm:spPr/>
      <dgm:t>
        <a:bodyPr/>
        <a:lstStyle/>
        <a:p>
          <a:endParaRPr lang="pl-PL"/>
        </a:p>
      </dgm:t>
    </dgm:pt>
    <dgm:pt modelId="{FE77BF3C-7F4C-4B3E-AE3D-B830B117112D}" type="pres">
      <dgm:prSet presAssocID="{E2CD16AF-DC1C-4EB4-ADF8-7172C6A3CE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8BA232-425D-4B9E-AE83-7587B09080E0}" type="pres">
      <dgm:prSet presAssocID="{E601D25C-0A27-4B1E-9039-5AE92E94CD4A}" presName="hierRoot1" presStyleCnt="0"/>
      <dgm:spPr/>
    </dgm:pt>
    <dgm:pt modelId="{F53EA848-0921-4827-BEB4-095A30AFA158}" type="pres">
      <dgm:prSet presAssocID="{E601D25C-0A27-4B1E-9039-5AE92E94CD4A}" presName="composite" presStyleCnt="0"/>
      <dgm:spPr/>
    </dgm:pt>
    <dgm:pt modelId="{23D8C48B-A6B6-4E22-A093-A8486481F20D}" type="pres">
      <dgm:prSet presAssocID="{E601D25C-0A27-4B1E-9039-5AE92E94CD4A}" presName="background" presStyleLbl="node0" presStyleIdx="0" presStyleCnt="1"/>
      <dgm:spPr/>
    </dgm:pt>
    <dgm:pt modelId="{59C8BCBA-0A2B-4411-9949-1195B36E5C58}" type="pres">
      <dgm:prSet presAssocID="{E601D25C-0A27-4B1E-9039-5AE92E94CD4A}" presName="text" presStyleLbl="fgAcc0" presStyleIdx="0" presStyleCnt="1">
        <dgm:presLayoutVars>
          <dgm:chPref val="3"/>
        </dgm:presLayoutVars>
      </dgm:prSet>
      <dgm:spPr/>
    </dgm:pt>
    <dgm:pt modelId="{2EF0E0CA-BADE-4CA9-BEA6-9DB36A5ACA07}" type="pres">
      <dgm:prSet presAssocID="{E601D25C-0A27-4B1E-9039-5AE92E94CD4A}" presName="hierChild2" presStyleCnt="0"/>
      <dgm:spPr/>
    </dgm:pt>
    <dgm:pt modelId="{8D4A2559-6AAC-4964-951B-FEC1A16A17E7}" type="pres">
      <dgm:prSet presAssocID="{1381C789-4D96-4C1D-A700-5874C91F16CC}" presName="Name10" presStyleLbl="parChTrans1D2" presStyleIdx="0" presStyleCnt="2"/>
      <dgm:spPr/>
    </dgm:pt>
    <dgm:pt modelId="{35948D13-D5A1-4D65-8449-3BC6868D6760}" type="pres">
      <dgm:prSet presAssocID="{EA2D16ED-0F0A-436D-9EDE-9978316566B0}" presName="hierRoot2" presStyleCnt="0"/>
      <dgm:spPr/>
    </dgm:pt>
    <dgm:pt modelId="{C77EFAA3-0EA1-4FD6-854D-2A542F7D162E}" type="pres">
      <dgm:prSet presAssocID="{EA2D16ED-0F0A-436D-9EDE-9978316566B0}" presName="composite2" presStyleCnt="0"/>
      <dgm:spPr/>
    </dgm:pt>
    <dgm:pt modelId="{F6D49F48-2175-4AED-888F-8B053FC028BA}" type="pres">
      <dgm:prSet presAssocID="{EA2D16ED-0F0A-436D-9EDE-9978316566B0}" presName="background2" presStyleLbl="node2" presStyleIdx="0" presStyleCnt="2"/>
      <dgm:spPr/>
    </dgm:pt>
    <dgm:pt modelId="{51108769-BD6E-48B3-81BC-80188393349A}" type="pres">
      <dgm:prSet presAssocID="{EA2D16ED-0F0A-436D-9EDE-9978316566B0}" presName="text2" presStyleLbl="fgAcc2" presStyleIdx="0" presStyleCnt="2">
        <dgm:presLayoutVars>
          <dgm:chPref val="3"/>
        </dgm:presLayoutVars>
      </dgm:prSet>
      <dgm:spPr/>
    </dgm:pt>
    <dgm:pt modelId="{25A711F3-8DDA-4AFE-BDCD-BD2F71D40271}" type="pres">
      <dgm:prSet presAssocID="{EA2D16ED-0F0A-436D-9EDE-9978316566B0}" presName="hierChild3" presStyleCnt="0"/>
      <dgm:spPr/>
    </dgm:pt>
    <dgm:pt modelId="{962F44EB-76FF-45A0-809E-567BC7AAE423}" type="pres">
      <dgm:prSet presAssocID="{C9B8A687-1364-4096-978E-3FFCFEAF4AB0}" presName="Name10" presStyleLbl="parChTrans1D2" presStyleIdx="1" presStyleCnt="2"/>
      <dgm:spPr/>
    </dgm:pt>
    <dgm:pt modelId="{D928EA8B-2E19-4D0B-98F7-A1731CC9E2F0}" type="pres">
      <dgm:prSet presAssocID="{DBE17EFE-48F6-4ED6-82AA-D3C2E18AEEAA}" presName="hierRoot2" presStyleCnt="0"/>
      <dgm:spPr/>
    </dgm:pt>
    <dgm:pt modelId="{37313543-CB23-4D35-9EF4-562EC230764C}" type="pres">
      <dgm:prSet presAssocID="{DBE17EFE-48F6-4ED6-82AA-D3C2E18AEEAA}" presName="composite2" presStyleCnt="0"/>
      <dgm:spPr/>
    </dgm:pt>
    <dgm:pt modelId="{CBC22695-86DA-4A43-A281-319895DC0551}" type="pres">
      <dgm:prSet presAssocID="{DBE17EFE-48F6-4ED6-82AA-D3C2E18AEEAA}" presName="background2" presStyleLbl="node2" presStyleIdx="1" presStyleCnt="2"/>
      <dgm:spPr/>
    </dgm:pt>
    <dgm:pt modelId="{D1DBFC79-A35D-4395-9FB4-BF1B2ABFE224}" type="pres">
      <dgm:prSet presAssocID="{DBE17EFE-48F6-4ED6-82AA-D3C2E18AEEAA}" presName="text2" presStyleLbl="fgAcc2" presStyleIdx="1" presStyleCnt="2">
        <dgm:presLayoutVars>
          <dgm:chPref val="3"/>
        </dgm:presLayoutVars>
      </dgm:prSet>
      <dgm:spPr/>
    </dgm:pt>
    <dgm:pt modelId="{F6283284-2F26-4DE8-904E-36765023A6AE}" type="pres">
      <dgm:prSet presAssocID="{DBE17EFE-48F6-4ED6-82AA-D3C2E18AEEAA}" presName="hierChild3" presStyleCnt="0"/>
      <dgm:spPr/>
    </dgm:pt>
    <dgm:pt modelId="{CD9A02AB-F0FA-4EEE-9F8E-327A62C43A2E}" type="pres">
      <dgm:prSet presAssocID="{0FAD7865-3124-4C7B-9F8D-D3F9EA9075DF}" presName="Name17" presStyleLbl="parChTrans1D3" presStyleIdx="0" presStyleCnt="3"/>
      <dgm:spPr/>
    </dgm:pt>
    <dgm:pt modelId="{AE0AB09D-4D18-4646-B132-178E6CFE3207}" type="pres">
      <dgm:prSet presAssocID="{06F69598-6591-4D2B-9214-9DA6CB469C1C}" presName="hierRoot3" presStyleCnt="0"/>
      <dgm:spPr/>
    </dgm:pt>
    <dgm:pt modelId="{18E7C4E8-FE66-46BC-883C-D0597AD1C3A9}" type="pres">
      <dgm:prSet presAssocID="{06F69598-6591-4D2B-9214-9DA6CB469C1C}" presName="composite3" presStyleCnt="0"/>
      <dgm:spPr/>
    </dgm:pt>
    <dgm:pt modelId="{F874E6EB-F1DA-4B4B-B079-18233028831F}" type="pres">
      <dgm:prSet presAssocID="{06F69598-6591-4D2B-9214-9DA6CB469C1C}" presName="background3" presStyleLbl="node3" presStyleIdx="0" presStyleCnt="3"/>
      <dgm:spPr/>
    </dgm:pt>
    <dgm:pt modelId="{3BB3E6FF-C329-48FD-9E43-DAE4607C19F5}" type="pres">
      <dgm:prSet presAssocID="{06F69598-6591-4D2B-9214-9DA6CB469C1C}" presName="text3" presStyleLbl="fgAcc3" presStyleIdx="0" presStyleCnt="3">
        <dgm:presLayoutVars>
          <dgm:chPref val="3"/>
        </dgm:presLayoutVars>
      </dgm:prSet>
      <dgm:spPr/>
    </dgm:pt>
    <dgm:pt modelId="{C175BE8F-28A9-4AA5-895B-1DE202EE4114}" type="pres">
      <dgm:prSet presAssocID="{06F69598-6591-4D2B-9214-9DA6CB469C1C}" presName="hierChild4" presStyleCnt="0"/>
      <dgm:spPr/>
    </dgm:pt>
    <dgm:pt modelId="{F3437018-8BD6-4EA9-BB55-2118E0ED44F4}" type="pres">
      <dgm:prSet presAssocID="{D311CBD0-5C55-4698-B4A9-9FFC29AC772A}" presName="Name17" presStyleLbl="parChTrans1D3" presStyleIdx="1" presStyleCnt="3"/>
      <dgm:spPr/>
    </dgm:pt>
    <dgm:pt modelId="{CF7246E3-2AF7-4A67-93EC-9F06F25103F4}" type="pres">
      <dgm:prSet presAssocID="{3F8A1C03-9789-4844-8E73-B3C11250C7E1}" presName="hierRoot3" presStyleCnt="0"/>
      <dgm:spPr/>
    </dgm:pt>
    <dgm:pt modelId="{F1986425-0E24-4D67-AE19-9A2020435BEF}" type="pres">
      <dgm:prSet presAssocID="{3F8A1C03-9789-4844-8E73-B3C11250C7E1}" presName="composite3" presStyleCnt="0"/>
      <dgm:spPr/>
    </dgm:pt>
    <dgm:pt modelId="{3A55EB58-0B5C-408F-B4DC-F41DB81547CC}" type="pres">
      <dgm:prSet presAssocID="{3F8A1C03-9789-4844-8E73-B3C11250C7E1}" presName="background3" presStyleLbl="node3" presStyleIdx="1" presStyleCnt="3"/>
      <dgm:spPr/>
    </dgm:pt>
    <dgm:pt modelId="{286D98EC-DE09-4EB1-9CB1-FDD8E58EE645}" type="pres">
      <dgm:prSet presAssocID="{3F8A1C03-9789-4844-8E73-B3C11250C7E1}" presName="text3" presStyleLbl="fgAcc3" presStyleIdx="1" presStyleCnt="3">
        <dgm:presLayoutVars>
          <dgm:chPref val="3"/>
        </dgm:presLayoutVars>
      </dgm:prSet>
      <dgm:spPr/>
    </dgm:pt>
    <dgm:pt modelId="{45ED5C8B-9739-47C0-8049-8992B16E4586}" type="pres">
      <dgm:prSet presAssocID="{3F8A1C03-9789-4844-8E73-B3C11250C7E1}" presName="hierChild4" presStyleCnt="0"/>
      <dgm:spPr/>
    </dgm:pt>
    <dgm:pt modelId="{B2933D8D-CB13-407B-A003-D82447873EF8}" type="pres">
      <dgm:prSet presAssocID="{F92AE70F-920F-4FF8-9FB5-BC86935F9BC8}" presName="Name17" presStyleLbl="parChTrans1D3" presStyleIdx="2" presStyleCnt="3"/>
      <dgm:spPr/>
    </dgm:pt>
    <dgm:pt modelId="{2BA9204E-2071-47B6-8104-28E4E570CE87}" type="pres">
      <dgm:prSet presAssocID="{0F31C9CA-D5DF-40AC-955D-A7DBF7367E47}" presName="hierRoot3" presStyleCnt="0"/>
      <dgm:spPr/>
    </dgm:pt>
    <dgm:pt modelId="{0F4EB1F8-3395-4685-B765-6DDCDB52427A}" type="pres">
      <dgm:prSet presAssocID="{0F31C9CA-D5DF-40AC-955D-A7DBF7367E47}" presName="composite3" presStyleCnt="0"/>
      <dgm:spPr/>
    </dgm:pt>
    <dgm:pt modelId="{E8445336-55E2-43CC-806C-AF5009081165}" type="pres">
      <dgm:prSet presAssocID="{0F31C9CA-D5DF-40AC-955D-A7DBF7367E47}" presName="background3" presStyleLbl="node3" presStyleIdx="2" presStyleCnt="3"/>
      <dgm:spPr/>
    </dgm:pt>
    <dgm:pt modelId="{597D1E8D-8ABA-421E-A9D4-35FB96C3306F}" type="pres">
      <dgm:prSet presAssocID="{0F31C9CA-D5DF-40AC-955D-A7DBF7367E47}" presName="text3" presStyleLbl="fgAcc3" presStyleIdx="2" presStyleCnt="3">
        <dgm:presLayoutVars>
          <dgm:chPref val="3"/>
        </dgm:presLayoutVars>
      </dgm:prSet>
      <dgm:spPr/>
    </dgm:pt>
    <dgm:pt modelId="{C82C9985-DA64-4414-BC84-0779FF3FA036}" type="pres">
      <dgm:prSet presAssocID="{0F31C9CA-D5DF-40AC-955D-A7DBF7367E47}" presName="hierChild4" presStyleCnt="0"/>
      <dgm:spPr/>
    </dgm:pt>
  </dgm:ptLst>
  <dgm:cxnLst>
    <dgm:cxn modelId="{483BAB08-1750-49CE-9C26-E692EC758836}" srcId="{DBE17EFE-48F6-4ED6-82AA-D3C2E18AEEAA}" destId="{0F31C9CA-D5DF-40AC-955D-A7DBF7367E47}" srcOrd="2" destOrd="0" parTransId="{F92AE70F-920F-4FF8-9FB5-BC86935F9BC8}" sibTransId="{CD21B3CE-A3FD-4CB0-95B5-7DD304777154}"/>
    <dgm:cxn modelId="{AF16C12F-0B2F-485D-8814-CDED17E658A0}" srcId="{E2CD16AF-DC1C-4EB4-ADF8-7172C6A3CED2}" destId="{E601D25C-0A27-4B1E-9039-5AE92E94CD4A}" srcOrd="0" destOrd="0" parTransId="{2A8CB2B0-076A-4A4E-95F0-E6EADAFB2102}" sibTransId="{1A2404DE-7831-46BD-8758-2F85649B1986}"/>
    <dgm:cxn modelId="{2CC8E245-CBAE-441F-A725-1EC8DA939809}" type="presOf" srcId="{F92AE70F-920F-4FF8-9FB5-BC86935F9BC8}" destId="{B2933D8D-CB13-407B-A003-D82447873EF8}" srcOrd="0" destOrd="0" presId="urn:microsoft.com/office/officeart/2005/8/layout/hierarchy1"/>
    <dgm:cxn modelId="{B1C88E75-5E56-47CC-A0AD-E7D8FE41C7DB}" type="presOf" srcId="{3F8A1C03-9789-4844-8E73-B3C11250C7E1}" destId="{286D98EC-DE09-4EB1-9CB1-FDD8E58EE645}" srcOrd="0" destOrd="0" presId="urn:microsoft.com/office/officeart/2005/8/layout/hierarchy1"/>
    <dgm:cxn modelId="{EC1D707B-A62F-4DE9-82A2-A547C31D819B}" srcId="{DBE17EFE-48F6-4ED6-82AA-D3C2E18AEEAA}" destId="{3F8A1C03-9789-4844-8E73-B3C11250C7E1}" srcOrd="1" destOrd="0" parTransId="{D311CBD0-5C55-4698-B4A9-9FFC29AC772A}" sibTransId="{D893BE3C-B088-4189-B5B2-8FED6D791BF0}"/>
    <dgm:cxn modelId="{D0E8347C-6612-4B43-9111-743C9F4C1E5A}" type="presOf" srcId="{0F31C9CA-D5DF-40AC-955D-A7DBF7367E47}" destId="{597D1E8D-8ABA-421E-A9D4-35FB96C3306F}" srcOrd="0" destOrd="0" presId="urn:microsoft.com/office/officeart/2005/8/layout/hierarchy1"/>
    <dgm:cxn modelId="{ADCB9884-E495-4F09-B8D9-97E99A5FBC30}" type="presOf" srcId="{0FAD7865-3124-4C7B-9F8D-D3F9EA9075DF}" destId="{CD9A02AB-F0FA-4EEE-9F8E-327A62C43A2E}" srcOrd="0" destOrd="0" presId="urn:microsoft.com/office/officeart/2005/8/layout/hierarchy1"/>
    <dgm:cxn modelId="{6FF231A2-8099-406F-8C4B-8635D781664E}" type="presOf" srcId="{DBE17EFE-48F6-4ED6-82AA-D3C2E18AEEAA}" destId="{D1DBFC79-A35D-4395-9FB4-BF1B2ABFE224}" srcOrd="0" destOrd="0" presId="urn:microsoft.com/office/officeart/2005/8/layout/hierarchy1"/>
    <dgm:cxn modelId="{46D6FFAA-FBA8-42A7-9A04-37DFCD1BDE63}" type="presOf" srcId="{1381C789-4D96-4C1D-A700-5874C91F16CC}" destId="{8D4A2559-6AAC-4964-951B-FEC1A16A17E7}" srcOrd="0" destOrd="0" presId="urn:microsoft.com/office/officeart/2005/8/layout/hierarchy1"/>
    <dgm:cxn modelId="{F6A7E4B5-027D-47B4-9755-8332F98C782F}" srcId="{E601D25C-0A27-4B1E-9039-5AE92E94CD4A}" destId="{DBE17EFE-48F6-4ED6-82AA-D3C2E18AEEAA}" srcOrd="1" destOrd="0" parTransId="{C9B8A687-1364-4096-978E-3FFCFEAF4AB0}" sibTransId="{C4AF3D34-2382-4709-87F4-080488505E3B}"/>
    <dgm:cxn modelId="{306527C1-997B-41D1-B47C-94BA5C2FB60D}" type="presOf" srcId="{E601D25C-0A27-4B1E-9039-5AE92E94CD4A}" destId="{59C8BCBA-0A2B-4411-9949-1195B36E5C58}" srcOrd="0" destOrd="0" presId="urn:microsoft.com/office/officeart/2005/8/layout/hierarchy1"/>
    <dgm:cxn modelId="{D15F7CC7-F134-4401-A885-7DDF5CE26C52}" type="presOf" srcId="{E2CD16AF-DC1C-4EB4-ADF8-7172C6A3CED2}" destId="{FE77BF3C-7F4C-4B3E-AE3D-B830B117112D}" srcOrd="0" destOrd="0" presId="urn:microsoft.com/office/officeart/2005/8/layout/hierarchy1"/>
    <dgm:cxn modelId="{A4AE56CD-94FA-4573-969F-C07392B131BC}" srcId="{E601D25C-0A27-4B1E-9039-5AE92E94CD4A}" destId="{EA2D16ED-0F0A-436D-9EDE-9978316566B0}" srcOrd="0" destOrd="0" parTransId="{1381C789-4D96-4C1D-A700-5874C91F16CC}" sibTransId="{B4411A87-9D7D-4EA2-B61E-AFE8D23609A6}"/>
    <dgm:cxn modelId="{3C9AB8CF-1375-41AB-A381-33DB915CEBCB}" type="presOf" srcId="{06F69598-6591-4D2B-9214-9DA6CB469C1C}" destId="{3BB3E6FF-C329-48FD-9E43-DAE4607C19F5}" srcOrd="0" destOrd="0" presId="urn:microsoft.com/office/officeart/2005/8/layout/hierarchy1"/>
    <dgm:cxn modelId="{7F3C67D5-CBB7-472A-AFA3-3F927843A56C}" type="presOf" srcId="{EA2D16ED-0F0A-436D-9EDE-9978316566B0}" destId="{51108769-BD6E-48B3-81BC-80188393349A}" srcOrd="0" destOrd="0" presId="urn:microsoft.com/office/officeart/2005/8/layout/hierarchy1"/>
    <dgm:cxn modelId="{F5304DDD-2E03-44D3-8888-D082ABF6890B}" type="presOf" srcId="{C9B8A687-1364-4096-978E-3FFCFEAF4AB0}" destId="{962F44EB-76FF-45A0-809E-567BC7AAE423}" srcOrd="0" destOrd="0" presId="urn:microsoft.com/office/officeart/2005/8/layout/hierarchy1"/>
    <dgm:cxn modelId="{683EDCE2-8E1F-4633-815C-7B51156E3CC2}" type="presOf" srcId="{D311CBD0-5C55-4698-B4A9-9FFC29AC772A}" destId="{F3437018-8BD6-4EA9-BB55-2118E0ED44F4}" srcOrd="0" destOrd="0" presId="urn:microsoft.com/office/officeart/2005/8/layout/hierarchy1"/>
    <dgm:cxn modelId="{7F9E0AE7-4CA2-4F09-A40C-F22E1F08DFDD}" srcId="{DBE17EFE-48F6-4ED6-82AA-D3C2E18AEEAA}" destId="{06F69598-6591-4D2B-9214-9DA6CB469C1C}" srcOrd="0" destOrd="0" parTransId="{0FAD7865-3124-4C7B-9F8D-D3F9EA9075DF}" sibTransId="{C466A600-EE53-427E-A5CE-13AEFC787080}"/>
    <dgm:cxn modelId="{7219BF74-598A-4E70-B3C9-02BA888195F0}" type="presParOf" srcId="{FE77BF3C-7F4C-4B3E-AE3D-B830B117112D}" destId="{6B8BA232-425D-4B9E-AE83-7587B09080E0}" srcOrd="0" destOrd="0" presId="urn:microsoft.com/office/officeart/2005/8/layout/hierarchy1"/>
    <dgm:cxn modelId="{55E256A1-28D1-4E40-9F65-EEE68572E57E}" type="presParOf" srcId="{6B8BA232-425D-4B9E-AE83-7587B09080E0}" destId="{F53EA848-0921-4827-BEB4-095A30AFA158}" srcOrd="0" destOrd="0" presId="urn:microsoft.com/office/officeart/2005/8/layout/hierarchy1"/>
    <dgm:cxn modelId="{F5BEEA00-FA2E-4F66-9776-DB1DBEB57F52}" type="presParOf" srcId="{F53EA848-0921-4827-BEB4-095A30AFA158}" destId="{23D8C48B-A6B6-4E22-A093-A8486481F20D}" srcOrd="0" destOrd="0" presId="urn:microsoft.com/office/officeart/2005/8/layout/hierarchy1"/>
    <dgm:cxn modelId="{8F4EC87D-2B31-487D-90B9-6DF6A984BB6C}" type="presParOf" srcId="{F53EA848-0921-4827-BEB4-095A30AFA158}" destId="{59C8BCBA-0A2B-4411-9949-1195B36E5C58}" srcOrd="1" destOrd="0" presId="urn:microsoft.com/office/officeart/2005/8/layout/hierarchy1"/>
    <dgm:cxn modelId="{AE5FC238-1C5E-4373-97AA-EC916F9A9CA8}" type="presParOf" srcId="{6B8BA232-425D-4B9E-AE83-7587B09080E0}" destId="{2EF0E0CA-BADE-4CA9-BEA6-9DB36A5ACA07}" srcOrd="1" destOrd="0" presId="urn:microsoft.com/office/officeart/2005/8/layout/hierarchy1"/>
    <dgm:cxn modelId="{7CB4B6AE-8F0D-4CBD-A994-4F17CF6D51EE}" type="presParOf" srcId="{2EF0E0CA-BADE-4CA9-BEA6-9DB36A5ACA07}" destId="{8D4A2559-6AAC-4964-951B-FEC1A16A17E7}" srcOrd="0" destOrd="0" presId="urn:microsoft.com/office/officeart/2005/8/layout/hierarchy1"/>
    <dgm:cxn modelId="{DFE43ACC-C2D8-4283-8B3D-161A8D41EAC2}" type="presParOf" srcId="{2EF0E0CA-BADE-4CA9-BEA6-9DB36A5ACA07}" destId="{35948D13-D5A1-4D65-8449-3BC6868D6760}" srcOrd="1" destOrd="0" presId="urn:microsoft.com/office/officeart/2005/8/layout/hierarchy1"/>
    <dgm:cxn modelId="{178C2E33-F48C-4F9C-9820-9F58DF8223D8}" type="presParOf" srcId="{35948D13-D5A1-4D65-8449-3BC6868D6760}" destId="{C77EFAA3-0EA1-4FD6-854D-2A542F7D162E}" srcOrd="0" destOrd="0" presId="urn:microsoft.com/office/officeart/2005/8/layout/hierarchy1"/>
    <dgm:cxn modelId="{5040378F-0428-4880-BB52-CF9AF6669DF7}" type="presParOf" srcId="{C77EFAA3-0EA1-4FD6-854D-2A542F7D162E}" destId="{F6D49F48-2175-4AED-888F-8B053FC028BA}" srcOrd="0" destOrd="0" presId="urn:microsoft.com/office/officeart/2005/8/layout/hierarchy1"/>
    <dgm:cxn modelId="{36F0CB13-7F5A-47F8-AD5C-1090F618CA88}" type="presParOf" srcId="{C77EFAA3-0EA1-4FD6-854D-2A542F7D162E}" destId="{51108769-BD6E-48B3-81BC-80188393349A}" srcOrd="1" destOrd="0" presId="urn:microsoft.com/office/officeart/2005/8/layout/hierarchy1"/>
    <dgm:cxn modelId="{2F4BB716-C204-4766-95D1-ABFA870A61C2}" type="presParOf" srcId="{35948D13-D5A1-4D65-8449-3BC6868D6760}" destId="{25A711F3-8DDA-4AFE-BDCD-BD2F71D40271}" srcOrd="1" destOrd="0" presId="urn:microsoft.com/office/officeart/2005/8/layout/hierarchy1"/>
    <dgm:cxn modelId="{601A2983-14AB-4E01-9707-8EFF65DFFDA3}" type="presParOf" srcId="{2EF0E0CA-BADE-4CA9-BEA6-9DB36A5ACA07}" destId="{962F44EB-76FF-45A0-809E-567BC7AAE423}" srcOrd="2" destOrd="0" presId="urn:microsoft.com/office/officeart/2005/8/layout/hierarchy1"/>
    <dgm:cxn modelId="{0B5AB041-B9D5-4D3D-AD62-D3E2B805783D}" type="presParOf" srcId="{2EF0E0CA-BADE-4CA9-BEA6-9DB36A5ACA07}" destId="{D928EA8B-2E19-4D0B-98F7-A1731CC9E2F0}" srcOrd="3" destOrd="0" presId="urn:microsoft.com/office/officeart/2005/8/layout/hierarchy1"/>
    <dgm:cxn modelId="{3110DAF4-4F13-4A1A-9BEC-62B82F8DF6B1}" type="presParOf" srcId="{D928EA8B-2E19-4D0B-98F7-A1731CC9E2F0}" destId="{37313543-CB23-4D35-9EF4-562EC230764C}" srcOrd="0" destOrd="0" presId="urn:microsoft.com/office/officeart/2005/8/layout/hierarchy1"/>
    <dgm:cxn modelId="{E76FEEAF-F18C-4DB5-A794-28CBE592BA47}" type="presParOf" srcId="{37313543-CB23-4D35-9EF4-562EC230764C}" destId="{CBC22695-86DA-4A43-A281-319895DC0551}" srcOrd="0" destOrd="0" presId="urn:microsoft.com/office/officeart/2005/8/layout/hierarchy1"/>
    <dgm:cxn modelId="{D8595305-1387-4B51-B2BD-8A15DF90135E}" type="presParOf" srcId="{37313543-CB23-4D35-9EF4-562EC230764C}" destId="{D1DBFC79-A35D-4395-9FB4-BF1B2ABFE224}" srcOrd="1" destOrd="0" presId="urn:microsoft.com/office/officeart/2005/8/layout/hierarchy1"/>
    <dgm:cxn modelId="{2902A265-CD3E-4188-B1D2-0D7BAC275B87}" type="presParOf" srcId="{D928EA8B-2E19-4D0B-98F7-A1731CC9E2F0}" destId="{F6283284-2F26-4DE8-904E-36765023A6AE}" srcOrd="1" destOrd="0" presId="urn:microsoft.com/office/officeart/2005/8/layout/hierarchy1"/>
    <dgm:cxn modelId="{0DDE746F-C286-4D78-9F03-5EEEF95A5B21}" type="presParOf" srcId="{F6283284-2F26-4DE8-904E-36765023A6AE}" destId="{CD9A02AB-F0FA-4EEE-9F8E-327A62C43A2E}" srcOrd="0" destOrd="0" presId="urn:microsoft.com/office/officeart/2005/8/layout/hierarchy1"/>
    <dgm:cxn modelId="{49DD5024-6E06-4C19-A5B9-4802BCB8498A}" type="presParOf" srcId="{F6283284-2F26-4DE8-904E-36765023A6AE}" destId="{AE0AB09D-4D18-4646-B132-178E6CFE3207}" srcOrd="1" destOrd="0" presId="urn:microsoft.com/office/officeart/2005/8/layout/hierarchy1"/>
    <dgm:cxn modelId="{F7953891-B181-479B-A646-3FBA468FBFAC}" type="presParOf" srcId="{AE0AB09D-4D18-4646-B132-178E6CFE3207}" destId="{18E7C4E8-FE66-46BC-883C-D0597AD1C3A9}" srcOrd="0" destOrd="0" presId="urn:microsoft.com/office/officeart/2005/8/layout/hierarchy1"/>
    <dgm:cxn modelId="{EB2F6BB2-F34B-4FFB-A31C-73744850B08F}" type="presParOf" srcId="{18E7C4E8-FE66-46BC-883C-D0597AD1C3A9}" destId="{F874E6EB-F1DA-4B4B-B079-18233028831F}" srcOrd="0" destOrd="0" presId="urn:microsoft.com/office/officeart/2005/8/layout/hierarchy1"/>
    <dgm:cxn modelId="{C421CCF1-F3A5-40DD-9820-65A350A3195A}" type="presParOf" srcId="{18E7C4E8-FE66-46BC-883C-D0597AD1C3A9}" destId="{3BB3E6FF-C329-48FD-9E43-DAE4607C19F5}" srcOrd="1" destOrd="0" presId="urn:microsoft.com/office/officeart/2005/8/layout/hierarchy1"/>
    <dgm:cxn modelId="{CE478CBE-9EB5-46C3-A142-4FF673AB0CA7}" type="presParOf" srcId="{AE0AB09D-4D18-4646-B132-178E6CFE3207}" destId="{C175BE8F-28A9-4AA5-895B-1DE202EE4114}" srcOrd="1" destOrd="0" presId="urn:microsoft.com/office/officeart/2005/8/layout/hierarchy1"/>
    <dgm:cxn modelId="{70999FBF-A982-4B94-B503-551AC1C4D444}" type="presParOf" srcId="{F6283284-2F26-4DE8-904E-36765023A6AE}" destId="{F3437018-8BD6-4EA9-BB55-2118E0ED44F4}" srcOrd="2" destOrd="0" presId="urn:microsoft.com/office/officeart/2005/8/layout/hierarchy1"/>
    <dgm:cxn modelId="{687D2EFC-04F3-421F-81C5-B5A0427345D7}" type="presParOf" srcId="{F6283284-2F26-4DE8-904E-36765023A6AE}" destId="{CF7246E3-2AF7-4A67-93EC-9F06F25103F4}" srcOrd="3" destOrd="0" presId="urn:microsoft.com/office/officeart/2005/8/layout/hierarchy1"/>
    <dgm:cxn modelId="{FBD2BDB8-CC70-46F0-9B17-7A0B8A2D7861}" type="presParOf" srcId="{CF7246E3-2AF7-4A67-93EC-9F06F25103F4}" destId="{F1986425-0E24-4D67-AE19-9A2020435BEF}" srcOrd="0" destOrd="0" presId="urn:microsoft.com/office/officeart/2005/8/layout/hierarchy1"/>
    <dgm:cxn modelId="{A38E959F-923E-44EB-8CB1-E938865AE0B1}" type="presParOf" srcId="{F1986425-0E24-4D67-AE19-9A2020435BEF}" destId="{3A55EB58-0B5C-408F-B4DC-F41DB81547CC}" srcOrd="0" destOrd="0" presId="urn:microsoft.com/office/officeart/2005/8/layout/hierarchy1"/>
    <dgm:cxn modelId="{3C662845-1DBB-41E8-B885-669A53B6EE64}" type="presParOf" srcId="{F1986425-0E24-4D67-AE19-9A2020435BEF}" destId="{286D98EC-DE09-4EB1-9CB1-FDD8E58EE645}" srcOrd="1" destOrd="0" presId="urn:microsoft.com/office/officeart/2005/8/layout/hierarchy1"/>
    <dgm:cxn modelId="{43032D30-BAE2-4B17-ABCB-C184FF910312}" type="presParOf" srcId="{CF7246E3-2AF7-4A67-93EC-9F06F25103F4}" destId="{45ED5C8B-9739-47C0-8049-8992B16E4586}" srcOrd="1" destOrd="0" presId="urn:microsoft.com/office/officeart/2005/8/layout/hierarchy1"/>
    <dgm:cxn modelId="{4323A582-6F5C-4185-8035-D1CEC6C539F2}" type="presParOf" srcId="{F6283284-2F26-4DE8-904E-36765023A6AE}" destId="{B2933D8D-CB13-407B-A003-D82447873EF8}" srcOrd="4" destOrd="0" presId="urn:microsoft.com/office/officeart/2005/8/layout/hierarchy1"/>
    <dgm:cxn modelId="{95C65640-E253-427F-ACEA-7AEEEB289A57}" type="presParOf" srcId="{F6283284-2F26-4DE8-904E-36765023A6AE}" destId="{2BA9204E-2071-47B6-8104-28E4E570CE87}" srcOrd="5" destOrd="0" presId="urn:microsoft.com/office/officeart/2005/8/layout/hierarchy1"/>
    <dgm:cxn modelId="{DDA07CB7-93C0-4192-994E-E5469E7792D7}" type="presParOf" srcId="{2BA9204E-2071-47B6-8104-28E4E570CE87}" destId="{0F4EB1F8-3395-4685-B765-6DDCDB52427A}" srcOrd="0" destOrd="0" presId="urn:microsoft.com/office/officeart/2005/8/layout/hierarchy1"/>
    <dgm:cxn modelId="{13B1BE4A-0029-4693-8818-BDA63F5760D7}" type="presParOf" srcId="{0F4EB1F8-3395-4685-B765-6DDCDB52427A}" destId="{E8445336-55E2-43CC-806C-AF5009081165}" srcOrd="0" destOrd="0" presId="urn:microsoft.com/office/officeart/2005/8/layout/hierarchy1"/>
    <dgm:cxn modelId="{094F2B23-4A16-4795-82BE-9A42617D321E}" type="presParOf" srcId="{0F4EB1F8-3395-4685-B765-6DDCDB52427A}" destId="{597D1E8D-8ABA-421E-A9D4-35FB96C3306F}" srcOrd="1" destOrd="0" presId="urn:microsoft.com/office/officeart/2005/8/layout/hierarchy1"/>
    <dgm:cxn modelId="{5F46F718-35C5-46B0-9C6F-303CA05DA970}" type="presParOf" srcId="{2BA9204E-2071-47B6-8104-28E4E570CE87}" destId="{C82C9985-DA64-4414-BC84-0779FF3FA03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EA7E0-293D-4AE0-945E-21628EF7EE8C}">
      <dsp:nvSpPr>
        <dsp:cNvPr id="0" name=""/>
        <dsp:cNvSpPr/>
      </dsp:nvSpPr>
      <dsp:spPr>
        <a:xfrm>
          <a:off x="0" y="0"/>
          <a:ext cx="10907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EDB0B-E572-42BE-A7F5-7F71C85A6470}">
      <dsp:nvSpPr>
        <dsp:cNvPr id="0" name=""/>
        <dsp:cNvSpPr/>
      </dsp:nvSpPr>
      <dsp:spPr>
        <a:xfrm>
          <a:off x="0" y="0"/>
          <a:ext cx="2181579" cy="6580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1" kern="1200" dirty="0">
              <a:latin typeface="Arial" panose="020B0604020202020204" pitchFamily="34" charset="0"/>
              <a:cs typeface="Arial" panose="020B0604020202020204" pitchFamily="34" charset="0"/>
            </a:rPr>
            <a:t>Agenda szkolenia</a:t>
          </a:r>
          <a:endParaRPr lang="en-US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181579" cy="6580733"/>
      </dsp:txXfrm>
    </dsp:sp>
    <dsp:sp modelId="{58EB40F4-5A64-4E87-B9CE-5E6A7243D4F7}">
      <dsp:nvSpPr>
        <dsp:cNvPr id="0" name=""/>
        <dsp:cNvSpPr/>
      </dsp:nvSpPr>
      <dsp:spPr>
        <a:xfrm>
          <a:off x="2345198" y="44423"/>
          <a:ext cx="8562699" cy="88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>
              <a:latin typeface="Arial" panose="020B0604020202020204" pitchFamily="34" charset="0"/>
              <a:cs typeface="Arial" panose="020B0604020202020204" pitchFamily="34" charset="0"/>
            </a:rPr>
            <a:t>Jednostki organizacyjne sportu jako podatnicy VAT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5198" y="44423"/>
        <a:ext cx="8562699" cy="888463"/>
      </dsp:txXfrm>
    </dsp:sp>
    <dsp:sp modelId="{2BC76CE8-E957-4083-8193-CAF1007A2D7B}">
      <dsp:nvSpPr>
        <dsp:cNvPr id="0" name=""/>
        <dsp:cNvSpPr/>
      </dsp:nvSpPr>
      <dsp:spPr>
        <a:xfrm>
          <a:off x="2181579" y="932886"/>
          <a:ext cx="8726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9761B-F7BE-4FEE-9337-057CDA27EC0D}">
      <dsp:nvSpPr>
        <dsp:cNvPr id="0" name=""/>
        <dsp:cNvSpPr/>
      </dsp:nvSpPr>
      <dsp:spPr>
        <a:xfrm>
          <a:off x="2345198" y="977309"/>
          <a:ext cx="8562699" cy="88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Kasy fiskalne w PZS (opłaty startowe, licencyjne i inne)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45198" y="977309"/>
        <a:ext cx="8562699" cy="888463"/>
      </dsp:txXfrm>
    </dsp:sp>
    <dsp:sp modelId="{22146AE9-9963-44EC-B7FB-7671F3F61FA5}">
      <dsp:nvSpPr>
        <dsp:cNvPr id="0" name=""/>
        <dsp:cNvSpPr/>
      </dsp:nvSpPr>
      <dsp:spPr>
        <a:xfrm>
          <a:off x="2181579" y="1865772"/>
          <a:ext cx="8726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F5C3D-DECD-4175-BB71-BFCF9F01EF94}">
      <dsp:nvSpPr>
        <dsp:cNvPr id="0" name=""/>
        <dsp:cNvSpPr/>
      </dsp:nvSpPr>
      <dsp:spPr>
        <a:xfrm>
          <a:off x="2345198" y="1910195"/>
          <a:ext cx="8562699" cy="88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Import towarów i usług 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45198" y="1910195"/>
        <a:ext cx="8562699" cy="888463"/>
      </dsp:txXfrm>
    </dsp:sp>
    <dsp:sp modelId="{28451868-9488-46A0-9AFB-9D1FE0E56743}">
      <dsp:nvSpPr>
        <dsp:cNvPr id="0" name=""/>
        <dsp:cNvSpPr/>
      </dsp:nvSpPr>
      <dsp:spPr>
        <a:xfrm>
          <a:off x="2181579" y="2798659"/>
          <a:ext cx="8726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F758D-5A7E-40EA-B4B3-10849E15C453}">
      <dsp:nvSpPr>
        <dsp:cNvPr id="0" name=""/>
        <dsp:cNvSpPr/>
      </dsp:nvSpPr>
      <dsp:spPr>
        <a:xfrm>
          <a:off x="2345198" y="2843082"/>
          <a:ext cx="8562699" cy="88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WNT w stowarzyszeniach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45198" y="2843082"/>
        <a:ext cx="8562699" cy="888463"/>
      </dsp:txXfrm>
    </dsp:sp>
    <dsp:sp modelId="{F5AEBB7B-4759-4D0F-8C67-833599BC5196}">
      <dsp:nvSpPr>
        <dsp:cNvPr id="0" name=""/>
        <dsp:cNvSpPr/>
      </dsp:nvSpPr>
      <dsp:spPr>
        <a:xfrm>
          <a:off x="2181579" y="3731545"/>
          <a:ext cx="8726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36-020C-4B84-A6E9-B49FEE5BD4DE}">
      <dsp:nvSpPr>
        <dsp:cNvPr id="0" name=""/>
        <dsp:cNvSpPr/>
      </dsp:nvSpPr>
      <dsp:spPr>
        <a:xfrm>
          <a:off x="2345198" y="3775968"/>
          <a:ext cx="8562699" cy="88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Samochody służbowe i VAT (ujęcie podatkowe - PIT, CIT)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45198" y="3775968"/>
        <a:ext cx="8562699" cy="888463"/>
      </dsp:txXfrm>
    </dsp:sp>
    <dsp:sp modelId="{39E55B9C-52BD-4622-80AA-77BF32A7226F}">
      <dsp:nvSpPr>
        <dsp:cNvPr id="0" name=""/>
        <dsp:cNvSpPr/>
      </dsp:nvSpPr>
      <dsp:spPr>
        <a:xfrm>
          <a:off x="2181579" y="4664431"/>
          <a:ext cx="8726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AA261-6007-43F3-9A88-6F8A0B44EB0C}">
      <dsp:nvSpPr>
        <dsp:cNvPr id="0" name=""/>
        <dsp:cNvSpPr/>
      </dsp:nvSpPr>
      <dsp:spPr>
        <a:xfrm>
          <a:off x="2345198" y="4708855"/>
          <a:ext cx="8562699" cy="88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Umowy sponsorskie i rozliczanie sponsoringu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45198" y="4708855"/>
        <a:ext cx="8562699" cy="888463"/>
      </dsp:txXfrm>
    </dsp:sp>
    <dsp:sp modelId="{DA573E91-6E8C-4A76-897E-B030122950B5}">
      <dsp:nvSpPr>
        <dsp:cNvPr id="0" name=""/>
        <dsp:cNvSpPr/>
      </dsp:nvSpPr>
      <dsp:spPr>
        <a:xfrm>
          <a:off x="2181579" y="5597318"/>
          <a:ext cx="8726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16317-2882-486D-A52A-D31594FDD685}">
      <dsp:nvSpPr>
        <dsp:cNvPr id="0" name=""/>
        <dsp:cNvSpPr/>
      </dsp:nvSpPr>
      <dsp:spPr>
        <a:xfrm>
          <a:off x="2345198" y="5641741"/>
          <a:ext cx="8562699" cy="888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Nieodpłatne przekazanie towarów i darowizny </a:t>
          </a:r>
          <a:endParaRPr lang="en-US" sz="25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345198" y="5641741"/>
        <a:ext cx="8562699" cy="888463"/>
      </dsp:txXfrm>
    </dsp:sp>
    <dsp:sp modelId="{77BC1D80-C5A4-433A-834A-6A7EE8108DEC}">
      <dsp:nvSpPr>
        <dsp:cNvPr id="0" name=""/>
        <dsp:cNvSpPr/>
      </dsp:nvSpPr>
      <dsp:spPr>
        <a:xfrm>
          <a:off x="2181579" y="6530204"/>
          <a:ext cx="8726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33D8D-CB13-407B-A003-D82447873EF8}">
      <dsp:nvSpPr>
        <dsp:cNvPr id="0" name=""/>
        <dsp:cNvSpPr/>
      </dsp:nvSpPr>
      <dsp:spPr>
        <a:xfrm>
          <a:off x="5259434" y="3740814"/>
          <a:ext cx="2928242" cy="696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841"/>
              </a:lnTo>
              <a:lnTo>
                <a:pt x="2928242" y="474841"/>
              </a:lnTo>
              <a:lnTo>
                <a:pt x="2928242" y="69678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37018-8BD6-4EA9-BB55-2118E0ED44F4}">
      <dsp:nvSpPr>
        <dsp:cNvPr id="0" name=""/>
        <dsp:cNvSpPr/>
      </dsp:nvSpPr>
      <dsp:spPr>
        <a:xfrm>
          <a:off x="5213714" y="3740814"/>
          <a:ext cx="91440" cy="696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678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A02AB-F0FA-4EEE-9F8E-327A62C43A2E}">
      <dsp:nvSpPr>
        <dsp:cNvPr id="0" name=""/>
        <dsp:cNvSpPr/>
      </dsp:nvSpPr>
      <dsp:spPr>
        <a:xfrm>
          <a:off x="2331192" y="3740814"/>
          <a:ext cx="2928242" cy="696788"/>
        </a:xfrm>
        <a:custGeom>
          <a:avLst/>
          <a:gdLst/>
          <a:ahLst/>
          <a:cxnLst/>
          <a:rect l="0" t="0" r="0" b="0"/>
          <a:pathLst>
            <a:path>
              <a:moveTo>
                <a:pt x="2928242" y="0"/>
              </a:moveTo>
              <a:lnTo>
                <a:pt x="2928242" y="474841"/>
              </a:lnTo>
              <a:lnTo>
                <a:pt x="0" y="474841"/>
              </a:lnTo>
              <a:lnTo>
                <a:pt x="0" y="69678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F44EB-76FF-45A0-809E-567BC7AAE423}">
      <dsp:nvSpPr>
        <dsp:cNvPr id="0" name=""/>
        <dsp:cNvSpPr/>
      </dsp:nvSpPr>
      <dsp:spPr>
        <a:xfrm>
          <a:off x="3795313" y="1522670"/>
          <a:ext cx="1464121" cy="696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841"/>
              </a:lnTo>
              <a:lnTo>
                <a:pt x="1464121" y="474841"/>
              </a:lnTo>
              <a:lnTo>
                <a:pt x="1464121" y="6967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A2559-6AAC-4964-951B-FEC1A16A17E7}">
      <dsp:nvSpPr>
        <dsp:cNvPr id="0" name=""/>
        <dsp:cNvSpPr/>
      </dsp:nvSpPr>
      <dsp:spPr>
        <a:xfrm>
          <a:off x="2331192" y="1522670"/>
          <a:ext cx="1464121" cy="696788"/>
        </a:xfrm>
        <a:custGeom>
          <a:avLst/>
          <a:gdLst/>
          <a:ahLst/>
          <a:cxnLst/>
          <a:rect l="0" t="0" r="0" b="0"/>
          <a:pathLst>
            <a:path>
              <a:moveTo>
                <a:pt x="1464121" y="0"/>
              </a:moveTo>
              <a:lnTo>
                <a:pt x="1464121" y="474841"/>
              </a:lnTo>
              <a:lnTo>
                <a:pt x="0" y="474841"/>
              </a:lnTo>
              <a:lnTo>
                <a:pt x="0" y="6967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8C48B-A6B6-4E22-A093-A8486481F20D}">
      <dsp:nvSpPr>
        <dsp:cNvPr id="0" name=""/>
        <dsp:cNvSpPr/>
      </dsp:nvSpPr>
      <dsp:spPr>
        <a:xfrm>
          <a:off x="2597396" y="1315"/>
          <a:ext cx="2395834" cy="152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8BCBA-0A2B-4411-9949-1195B36E5C58}">
      <dsp:nvSpPr>
        <dsp:cNvPr id="0" name=""/>
        <dsp:cNvSpPr/>
      </dsp:nvSpPr>
      <dsp:spPr>
        <a:xfrm>
          <a:off x="2863600" y="254209"/>
          <a:ext cx="2395834" cy="1521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Podatnik VAT</a:t>
          </a:r>
        </a:p>
      </dsp:txBody>
      <dsp:txXfrm>
        <a:off x="2908159" y="298768"/>
        <a:ext cx="2306716" cy="1432236"/>
      </dsp:txXfrm>
    </dsp:sp>
    <dsp:sp modelId="{F6D49F48-2175-4AED-888F-8B053FC028BA}">
      <dsp:nvSpPr>
        <dsp:cNvPr id="0" name=""/>
        <dsp:cNvSpPr/>
      </dsp:nvSpPr>
      <dsp:spPr>
        <a:xfrm>
          <a:off x="1133275" y="2219459"/>
          <a:ext cx="2395834" cy="152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08769-BD6E-48B3-81BC-80188393349A}">
      <dsp:nvSpPr>
        <dsp:cNvPr id="0" name=""/>
        <dsp:cNvSpPr/>
      </dsp:nvSpPr>
      <dsp:spPr>
        <a:xfrm>
          <a:off x="1399479" y="2472352"/>
          <a:ext cx="2395834" cy="1521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Czynny </a:t>
          </a:r>
        </a:p>
      </dsp:txBody>
      <dsp:txXfrm>
        <a:off x="1444038" y="2516911"/>
        <a:ext cx="2306716" cy="1432236"/>
      </dsp:txXfrm>
    </dsp:sp>
    <dsp:sp modelId="{CBC22695-86DA-4A43-A281-319895DC0551}">
      <dsp:nvSpPr>
        <dsp:cNvPr id="0" name=""/>
        <dsp:cNvSpPr/>
      </dsp:nvSpPr>
      <dsp:spPr>
        <a:xfrm>
          <a:off x="4061517" y="2219459"/>
          <a:ext cx="2395834" cy="152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BFC79-A35D-4395-9FB4-BF1B2ABFE224}">
      <dsp:nvSpPr>
        <dsp:cNvPr id="0" name=""/>
        <dsp:cNvSpPr/>
      </dsp:nvSpPr>
      <dsp:spPr>
        <a:xfrm>
          <a:off x="4327721" y="2472352"/>
          <a:ext cx="2395834" cy="1521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zwolniony</a:t>
          </a:r>
        </a:p>
      </dsp:txBody>
      <dsp:txXfrm>
        <a:off x="4372280" y="2516911"/>
        <a:ext cx="2306716" cy="1432236"/>
      </dsp:txXfrm>
    </dsp:sp>
    <dsp:sp modelId="{F874E6EB-F1DA-4B4B-B079-18233028831F}">
      <dsp:nvSpPr>
        <dsp:cNvPr id="0" name=""/>
        <dsp:cNvSpPr/>
      </dsp:nvSpPr>
      <dsp:spPr>
        <a:xfrm>
          <a:off x="1133275" y="4437602"/>
          <a:ext cx="2395834" cy="152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3E6FF-C329-48FD-9E43-DAE4607C19F5}">
      <dsp:nvSpPr>
        <dsp:cNvPr id="0" name=""/>
        <dsp:cNvSpPr/>
      </dsp:nvSpPr>
      <dsp:spPr>
        <a:xfrm>
          <a:off x="1399479" y="4690496"/>
          <a:ext cx="2395834" cy="1521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podmiotowo</a:t>
          </a:r>
        </a:p>
      </dsp:txBody>
      <dsp:txXfrm>
        <a:off x="1444038" y="4735055"/>
        <a:ext cx="2306716" cy="1432236"/>
      </dsp:txXfrm>
    </dsp:sp>
    <dsp:sp modelId="{3A55EB58-0B5C-408F-B4DC-F41DB81547CC}">
      <dsp:nvSpPr>
        <dsp:cNvPr id="0" name=""/>
        <dsp:cNvSpPr/>
      </dsp:nvSpPr>
      <dsp:spPr>
        <a:xfrm>
          <a:off x="4061517" y="4437602"/>
          <a:ext cx="2395834" cy="152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D98EC-DE09-4EB1-9CB1-FDD8E58EE645}">
      <dsp:nvSpPr>
        <dsp:cNvPr id="0" name=""/>
        <dsp:cNvSpPr/>
      </dsp:nvSpPr>
      <dsp:spPr>
        <a:xfrm>
          <a:off x="4327721" y="4690496"/>
          <a:ext cx="2395834" cy="1521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przedmiotowo</a:t>
          </a:r>
        </a:p>
      </dsp:txBody>
      <dsp:txXfrm>
        <a:off x="4372280" y="4735055"/>
        <a:ext cx="2306716" cy="1432236"/>
      </dsp:txXfrm>
    </dsp:sp>
    <dsp:sp modelId="{E8445336-55E2-43CC-806C-AF5009081165}">
      <dsp:nvSpPr>
        <dsp:cNvPr id="0" name=""/>
        <dsp:cNvSpPr/>
      </dsp:nvSpPr>
      <dsp:spPr>
        <a:xfrm>
          <a:off x="6989759" y="4437602"/>
          <a:ext cx="2395834" cy="152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D1E8D-8ABA-421E-A9D4-35FB96C3306F}">
      <dsp:nvSpPr>
        <dsp:cNvPr id="0" name=""/>
        <dsp:cNvSpPr/>
      </dsp:nvSpPr>
      <dsp:spPr>
        <a:xfrm>
          <a:off x="7255963" y="4690496"/>
          <a:ext cx="2395834" cy="1521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podmiotowo-przedmiotowe</a:t>
          </a:r>
        </a:p>
      </dsp:txBody>
      <dsp:txXfrm>
        <a:off x="7300522" y="4735055"/>
        <a:ext cx="2306716" cy="14322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33D8D-CB13-407B-A003-D82447873EF8}">
      <dsp:nvSpPr>
        <dsp:cNvPr id="0" name=""/>
        <dsp:cNvSpPr/>
      </dsp:nvSpPr>
      <dsp:spPr>
        <a:xfrm>
          <a:off x="5259434" y="3740814"/>
          <a:ext cx="2928242" cy="696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841"/>
              </a:lnTo>
              <a:lnTo>
                <a:pt x="2928242" y="474841"/>
              </a:lnTo>
              <a:lnTo>
                <a:pt x="2928242" y="69678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37018-8BD6-4EA9-BB55-2118E0ED44F4}">
      <dsp:nvSpPr>
        <dsp:cNvPr id="0" name=""/>
        <dsp:cNvSpPr/>
      </dsp:nvSpPr>
      <dsp:spPr>
        <a:xfrm>
          <a:off x="5213714" y="3740814"/>
          <a:ext cx="91440" cy="696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678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A02AB-F0FA-4EEE-9F8E-327A62C43A2E}">
      <dsp:nvSpPr>
        <dsp:cNvPr id="0" name=""/>
        <dsp:cNvSpPr/>
      </dsp:nvSpPr>
      <dsp:spPr>
        <a:xfrm>
          <a:off x="2331192" y="3740814"/>
          <a:ext cx="2928242" cy="696788"/>
        </a:xfrm>
        <a:custGeom>
          <a:avLst/>
          <a:gdLst/>
          <a:ahLst/>
          <a:cxnLst/>
          <a:rect l="0" t="0" r="0" b="0"/>
          <a:pathLst>
            <a:path>
              <a:moveTo>
                <a:pt x="2928242" y="0"/>
              </a:moveTo>
              <a:lnTo>
                <a:pt x="2928242" y="474841"/>
              </a:lnTo>
              <a:lnTo>
                <a:pt x="0" y="474841"/>
              </a:lnTo>
              <a:lnTo>
                <a:pt x="0" y="69678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F44EB-76FF-45A0-809E-567BC7AAE423}">
      <dsp:nvSpPr>
        <dsp:cNvPr id="0" name=""/>
        <dsp:cNvSpPr/>
      </dsp:nvSpPr>
      <dsp:spPr>
        <a:xfrm>
          <a:off x="3795313" y="1522670"/>
          <a:ext cx="1464121" cy="696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841"/>
              </a:lnTo>
              <a:lnTo>
                <a:pt x="1464121" y="474841"/>
              </a:lnTo>
              <a:lnTo>
                <a:pt x="1464121" y="6967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A2559-6AAC-4964-951B-FEC1A16A17E7}">
      <dsp:nvSpPr>
        <dsp:cNvPr id="0" name=""/>
        <dsp:cNvSpPr/>
      </dsp:nvSpPr>
      <dsp:spPr>
        <a:xfrm>
          <a:off x="2331192" y="1522670"/>
          <a:ext cx="1464121" cy="696788"/>
        </a:xfrm>
        <a:custGeom>
          <a:avLst/>
          <a:gdLst/>
          <a:ahLst/>
          <a:cxnLst/>
          <a:rect l="0" t="0" r="0" b="0"/>
          <a:pathLst>
            <a:path>
              <a:moveTo>
                <a:pt x="1464121" y="0"/>
              </a:moveTo>
              <a:lnTo>
                <a:pt x="1464121" y="474841"/>
              </a:lnTo>
              <a:lnTo>
                <a:pt x="0" y="474841"/>
              </a:lnTo>
              <a:lnTo>
                <a:pt x="0" y="696788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8C48B-A6B6-4E22-A093-A8486481F20D}">
      <dsp:nvSpPr>
        <dsp:cNvPr id="0" name=""/>
        <dsp:cNvSpPr/>
      </dsp:nvSpPr>
      <dsp:spPr>
        <a:xfrm>
          <a:off x="2597396" y="1315"/>
          <a:ext cx="2395834" cy="152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8BCBA-0A2B-4411-9949-1195B36E5C58}">
      <dsp:nvSpPr>
        <dsp:cNvPr id="0" name=""/>
        <dsp:cNvSpPr/>
      </dsp:nvSpPr>
      <dsp:spPr>
        <a:xfrm>
          <a:off x="2863600" y="254209"/>
          <a:ext cx="2395834" cy="1521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Podatnik VAT</a:t>
          </a:r>
        </a:p>
      </dsp:txBody>
      <dsp:txXfrm>
        <a:off x="2908159" y="298768"/>
        <a:ext cx="2306716" cy="1432236"/>
      </dsp:txXfrm>
    </dsp:sp>
    <dsp:sp modelId="{F6D49F48-2175-4AED-888F-8B053FC028BA}">
      <dsp:nvSpPr>
        <dsp:cNvPr id="0" name=""/>
        <dsp:cNvSpPr/>
      </dsp:nvSpPr>
      <dsp:spPr>
        <a:xfrm>
          <a:off x="1133275" y="2219459"/>
          <a:ext cx="2395834" cy="152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08769-BD6E-48B3-81BC-80188393349A}">
      <dsp:nvSpPr>
        <dsp:cNvPr id="0" name=""/>
        <dsp:cNvSpPr/>
      </dsp:nvSpPr>
      <dsp:spPr>
        <a:xfrm>
          <a:off x="1399479" y="2472352"/>
          <a:ext cx="2395834" cy="1521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Czynny </a:t>
          </a:r>
        </a:p>
      </dsp:txBody>
      <dsp:txXfrm>
        <a:off x="1444038" y="2516911"/>
        <a:ext cx="2306716" cy="1432236"/>
      </dsp:txXfrm>
    </dsp:sp>
    <dsp:sp modelId="{CBC22695-86DA-4A43-A281-319895DC0551}">
      <dsp:nvSpPr>
        <dsp:cNvPr id="0" name=""/>
        <dsp:cNvSpPr/>
      </dsp:nvSpPr>
      <dsp:spPr>
        <a:xfrm>
          <a:off x="4061517" y="2219459"/>
          <a:ext cx="2395834" cy="152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BFC79-A35D-4395-9FB4-BF1B2ABFE224}">
      <dsp:nvSpPr>
        <dsp:cNvPr id="0" name=""/>
        <dsp:cNvSpPr/>
      </dsp:nvSpPr>
      <dsp:spPr>
        <a:xfrm>
          <a:off x="4327721" y="2472352"/>
          <a:ext cx="2395834" cy="1521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zwolniony</a:t>
          </a:r>
        </a:p>
      </dsp:txBody>
      <dsp:txXfrm>
        <a:off x="4372280" y="2516911"/>
        <a:ext cx="2306716" cy="1432236"/>
      </dsp:txXfrm>
    </dsp:sp>
    <dsp:sp modelId="{F874E6EB-F1DA-4B4B-B079-18233028831F}">
      <dsp:nvSpPr>
        <dsp:cNvPr id="0" name=""/>
        <dsp:cNvSpPr/>
      </dsp:nvSpPr>
      <dsp:spPr>
        <a:xfrm>
          <a:off x="1133275" y="4437602"/>
          <a:ext cx="2395834" cy="152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3E6FF-C329-48FD-9E43-DAE4607C19F5}">
      <dsp:nvSpPr>
        <dsp:cNvPr id="0" name=""/>
        <dsp:cNvSpPr/>
      </dsp:nvSpPr>
      <dsp:spPr>
        <a:xfrm>
          <a:off x="1399479" y="4690496"/>
          <a:ext cx="2395834" cy="1521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podmiotowo</a:t>
          </a:r>
        </a:p>
      </dsp:txBody>
      <dsp:txXfrm>
        <a:off x="1444038" y="4735055"/>
        <a:ext cx="2306716" cy="1432236"/>
      </dsp:txXfrm>
    </dsp:sp>
    <dsp:sp modelId="{3A55EB58-0B5C-408F-B4DC-F41DB81547CC}">
      <dsp:nvSpPr>
        <dsp:cNvPr id="0" name=""/>
        <dsp:cNvSpPr/>
      </dsp:nvSpPr>
      <dsp:spPr>
        <a:xfrm>
          <a:off x="4061517" y="4437602"/>
          <a:ext cx="2395834" cy="152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D98EC-DE09-4EB1-9CB1-FDD8E58EE645}">
      <dsp:nvSpPr>
        <dsp:cNvPr id="0" name=""/>
        <dsp:cNvSpPr/>
      </dsp:nvSpPr>
      <dsp:spPr>
        <a:xfrm>
          <a:off x="4327721" y="4690496"/>
          <a:ext cx="2395834" cy="1521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przedmiotowo</a:t>
          </a:r>
        </a:p>
      </dsp:txBody>
      <dsp:txXfrm>
        <a:off x="4372280" y="4735055"/>
        <a:ext cx="2306716" cy="1432236"/>
      </dsp:txXfrm>
    </dsp:sp>
    <dsp:sp modelId="{E8445336-55E2-43CC-806C-AF5009081165}">
      <dsp:nvSpPr>
        <dsp:cNvPr id="0" name=""/>
        <dsp:cNvSpPr/>
      </dsp:nvSpPr>
      <dsp:spPr>
        <a:xfrm>
          <a:off x="6989759" y="4437602"/>
          <a:ext cx="2395834" cy="1521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D1E8D-8ABA-421E-A9D4-35FB96C3306F}">
      <dsp:nvSpPr>
        <dsp:cNvPr id="0" name=""/>
        <dsp:cNvSpPr/>
      </dsp:nvSpPr>
      <dsp:spPr>
        <a:xfrm>
          <a:off x="7255963" y="4690496"/>
          <a:ext cx="2395834" cy="1521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podmiotowo-przedmiotowe</a:t>
          </a:r>
        </a:p>
      </dsp:txBody>
      <dsp:txXfrm>
        <a:off x="7300522" y="4735055"/>
        <a:ext cx="2306716" cy="14322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8E994-B567-48A3-9B5E-4D2A84D9F2B9}">
      <dsp:nvSpPr>
        <dsp:cNvPr id="0" name=""/>
        <dsp:cNvSpPr/>
      </dsp:nvSpPr>
      <dsp:spPr>
        <a:xfrm>
          <a:off x="3073341" y="3441062"/>
          <a:ext cx="857787" cy="1634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893" y="0"/>
              </a:lnTo>
              <a:lnTo>
                <a:pt x="428893" y="1634504"/>
              </a:lnTo>
              <a:lnTo>
                <a:pt x="857787" y="163450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3456087" y="4212166"/>
        <a:ext cx="92295" cy="92295"/>
      </dsp:txXfrm>
    </dsp:sp>
    <dsp:sp modelId="{64C79079-937E-4E64-9975-C827D5D3F9DF}">
      <dsp:nvSpPr>
        <dsp:cNvPr id="0" name=""/>
        <dsp:cNvSpPr/>
      </dsp:nvSpPr>
      <dsp:spPr>
        <a:xfrm>
          <a:off x="3073341" y="3395342"/>
          <a:ext cx="8577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57787" y="457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80790" y="3419617"/>
        <a:ext cx="42889" cy="42889"/>
      </dsp:txXfrm>
    </dsp:sp>
    <dsp:sp modelId="{1EE56849-300A-4505-8048-F33585FA1357}">
      <dsp:nvSpPr>
        <dsp:cNvPr id="0" name=""/>
        <dsp:cNvSpPr/>
      </dsp:nvSpPr>
      <dsp:spPr>
        <a:xfrm>
          <a:off x="3073341" y="1806557"/>
          <a:ext cx="857787" cy="1634504"/>
        </a:xfrm>
        <a:custGeom>
          <a:avLst/>
          <a:gdLst/>
          <a:ahLst/>
          <a:cxnLst/>
          <a:rect l="0" t="0" r="0" b="0"/>
          <a:pathLst>
            <a:path>
              <a:moveTo>
                <a:pt x="0" y="1634504"/>
              </a:moveTo>
              <a:lnTo>
                <a:pt x="428893" y="1634504"/>
              </a:lnTo>
              <a:lnTo>
                <a:pt x="428893" y="0"/>
              </a:lnTo>
              <a:lnTo>
                <a:pt x="857787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3456087" y="2577661"/>
        <a:ext cx="92295" cy="92295"/>
      </dsp:txXfrm>
    </dsp:sp>
    <dsp:sp modelId="{1DC01284-B39B-46BE-B0D5-B5CFE79C8DA5}">
      <dsp:nvSpPr>
        <dsp:cNvPr id="0" name=""/>
        <dsp:cNvSpPr/>
      </dsp:nvSpPr>
      <dsp:spPr>
        <a:xfrm rot="16200000">
          <a:off x="-1021522" y="2787260"/>
          <a:ext cx="6882124" cy="1307603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Art. 111 ustawy o VAT – obowiązek stosowania kas rejestrujących </a:t>
          </a:r>
        </a:p>
      </dsp:txBody>
      <dsp:txXfrm>
        <a:off x="-1021522" y="2787260"/>
        <a:ext cx="6882124" cy="1307603"/>
      </dsp:txXfrm>
    </dsp:sp>
    <dsp:sp modelId="{5E4E35F1-D3CE-42EA-A530-AA82E0E77CF4}">
      <dsp:nvSpPr>
        <dsp:cNvPr id="0" name=""/>
        <dsp:cNvSpPr/>
      </dsp:nvSpPr>
      <dsp:spPr>
        <a:xfrm>
          <a:off x="3931129" y="1152755"/>
          <a:ext cx="4288939" cy="1307603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i="0" u="none" kern="1200" dirty="0"/>
            <a:t>Zwolnienia podmiotowe - § 3 rozporządzenia</a:t>
          </a:r>
          <a:endParaRPr lang="pl-PL" sz="2600" u="none" kern="1200" dirty="0"/>
        </a:p>
      </dsp:txBody>
      <dsp:txXfrm>
        <a:off x="3931129" y="1152755"/>
        <a:ext cx="4288939" cy="1307603"/>
      </dsp:txXfrm>
    </dsp:sp>
    <dsp:sp modelId="{D9C6699D-7179-4900-B04C-F6FC0AB087D7}">
      <dsp:nvSpPr>
        <dsp:cNvPr id="0" name=""/>
        <dsp:cNvSpPr/>
      </dsp:nvSpPr>
      <dsp:spPr>
        <a:xfrm>
          <a:off x="3931129" y="2787260"/>
          <a:ext cx="4288939" cy="1307603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i="0" u="none" kern="1200" dirty="0"/>
            <a:t>Zwolnienia przedmiotowe - § 2 rozporządzenia</a:t>
          </a:r>
        </a:p>
      </dsp:txBody>
      <dsp:txXfrm>
        <a:off x="3931129" y="2787260"/>
        <a:ext cx="4288939" cy="1307603"/>
      </dsp:txXfrm>
    </dsp:sp>
    <dsp:sp modelId="{419B451E-33ED-4EB1-A2DD-89CF61773848}">
      <dsp:nvSpPr>
        <dsp:cNvPr id="0" name=""/>
        <dsp:cNvSpPr/>
      </dsp:nvSpPr>
      <dsp:spPr>
        <a:xfrm>
          <a:off x="3931129" y="4421764"/>
          <a:ext cx="4288939" cy="1307603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i="0" u="none" kern="1200" dirty="0"/>
            <a:t>Zwolnienia dla poszczególnych czynność II cześć załącznika do rozporządzenia</a:t>
          </a:r>
        </a:p>
      </dsp:txBody>
      <dsp:txXfrm>
        <a:off x="3931129" y="4421764"/>
        <a:ext cx="4288939" cy="13076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1F360-4677-4D29-AE15-11185C825F8B}">
      <dsp:nvSpPr>
        <dsp:cNvPr id="0" name=""/>
        <dsp:cNvSpPr/>
      </dsp:nvSpPr>
      <dsp:spPr>
        <a:xfrm>
          <a:off x="11755222" y="4519751"/>
          <a:ext cx="697855" cy="4472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2551"/>
              </a:lnTo>
              <a:lnTo>
                <a:pt x="697855" y="4472551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7AA06-6A2F-4924-93D6-AD7004EDF9E7}">
      <dsp:nvSpPr>
        <dsp:cNvPr id="0" name=""/>
        <dsp:cNvSpPr/>
      </dsp:nvSpPr>
      <dsp:spPr>
        <a:xfrm>
          <a:off x="11755222" y="4519751"/>
          <a:ext cx="697855" cy="31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3385"/>
              </a:lnTo>
              <a:lnTo>
                <a:pt x="697855" y="3133385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82A9D-ED0F-4648-AD5A-ED416E8BFF30}">
      <dsp:nvSpPr>
        <dsp:cNvPr id="0" name=""/>
        <dsp:cNvSpPr/>
      </dsp:nvSpPr>
      <dsp:spPr>
        <a:xfrm>
          <a:off x="11755222" y="4519751"/>
          <a:ext cx="697855" cy="1927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905"/>
              </a:lnTo>
              <a:lnTo>
                <a:pt x="697855" y="1927905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ABB94-7CEB-491A-89BE-6E77D5F36BBC}">
      <dsp:nvSpPr>
        <dsp:cNvPr id="0" name=""/>
        <dsp:cNvSpPr/>
      </dsp:nvSpPr>
      <dsp:spPr>
        <a:xfrm>
          <a:off x="11755222" y="4519751"/>
          <a:ext cx="697855" cy="749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9216"/>
              </a:lnTo>
              <a:lnTo>
                <a:pt x="697855" y="749216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0056C-323D-4922-88F5-14EE0B5E0D72}">
      <dsp:nvSpPr>
        <dsp:cNvPr id="0" name=""/>
        <dsp:cNvSpPr/>
      </dsp:nvSpPr>
      <dsp:spPr>
        <a:xfrm>
          <a:off x="9429038" y="2788997"/>
          <a:ext cx="347241" cy="1120134"/>
        </a:xfrm>
        <a:custGeom>
          <a:avLst/>
          <a:gdLst/>
          <a:ahLst/>
          <a:cxnLst/>
          <a:rect l="0" t="0" r="0" b="0"/>
          <a:pathLst>
            <a:path>
              <a:moveTo>
                <a:pt x="347241" y="0"/>
              </a:moveTo>
              <a:lnTo>
                <a:pt x="0" y="1120134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698AF-3252-4B49-A6B9-1DDDE52B513A}">
      <dsp:nvSpPr>
        <dsp:cNvPr id="0" name=""/>
        <dsp:cNvSpPr/>
      </dsp:nvSpPr>
      <dsp:spPr>
        <a:xfrm>
          <a:off x="5247806" y="4517647"/>
          <a:ext cx="466679" cy="1158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590"/>
              </a:lnTo>
              <a:lnTo>
                <a:pt x="466679" y="1158590"/>
              </a:lnTo>
            </a:path>
          </a:pathLst>
        </a:custGeom>
        <a:noFill/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60AAE-08EC-482F-BB37-73CCBCC1B342}">
      <dsp:nvSpPr>
        <dsp:cNvPr id="0" name=""/>
        <dsp:cNvSpPr/>
      </dsp:nvSpPr>
      <dsp:spPr>
        <a:xfrm>
          <a:off x="6803405" y="2788997"/>
          <a:ext cx="2972873" cy="1119082"/>
        </a:xfrm>
        <a:custGeom>
          <a:avLst/>
          <a:gdLst/>
          <a:ahLst/>
          <a:cxnLst/>
          <a:rect l="0" t="0" r="0" b="0"/>
          <a:pathLst>
            <a:path>
              <a:moveTo>
                <a:pt x="2972873" y="0"/>
              </a:moveTo>
              <a:lnTo>
                <a:pt x="2972873" y="1119082"/>
              </a:lnTo>
              <a:lnTo>
                <a:pt x="0" y="1119082"/>
              </a:lnTo>
            </a:path>
          </a:pathLst>
        </a:custGeom>
        <a:noFill/>
        <a:ln w="254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22F66-B09F-428B-9D99-04FE69613F99}">
      <dsp:nvSpPr>
        <dsp:cNvPr id="0" name=""/>
        <dsp:cNvSpPr/>
      </dsp:nvSpPr>
      <dsp:spPr>
        <a:xfrm>
          <a:off x="3513321" y="1444976"/>
          <a:ext cx="4733338" cy="775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22"/>
              </a:lnTo>
              <a:lnTo>
                <a:pt x="4733338" y="775022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85A78-AABD-4ADD-A819-45DC787B7A42}">
      <dsp:nvSpPr>
        <dsp:cNvPr id="0" name=""/>
        <dsp:cNvSpPr/>
      </dsp:nvSpPr>
      <dsp:spPr>
        <a:xfrm>
          <a:off x="2956734" y="1444976"/>
          <a:ext cx="556587" cy="833905"/>
        </a:xfrm>
        <a:custGeom>
          <a:avLst/>
          <a:gdLst/>
          <a:ahLst/>
          <a:cxnLst/>
          <a:rect l="0" t="0" r="0" b="0"/>
          <a:pathLst>
            <a:path>
              <a:moveTo>
                <a:pt x="556587" y="0"/>
              </a:moveTo>
              <a:lnTo>
                <a:pt x="556587" y="833905"/>
              </a:lnTo>
              <a:lnTo>
                <a:pt x="0" y="83390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BCF82-3AF8-4073-805C-517619810240}">
      <dsp:nvSpPr>
        <dsp:cNvPr id="0" name=""/>
        <dsp:cNvSpPr/>
      </dsp:nvSpPr>
      <dsp:spPr>
        <a:xfrm>
          <a:off x="1723170" y="1989"/>
          <a:ext cx="3580303" cy="1442987"/>
        </a:xfrm>
        <a:prstGeom prst="rect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latin typeface="Arial" panose="020B0604020202020204" pitchFamily="34" charset="0"/>
              <a:cs typeface="Arial" panose="020B0604020202020204" pitchFamily="34" charset="0"/>
            </a:rPr>
            <a:t>Pojazdy samochodowe</a:t>
          </a:r>
        </a:p>
      </dsp:txBody>
      <dsp:txXfrm>
        <a:off x="1723170" y="1989"/>
        <a:ext cx="3580303" cy="1442987"/>
      </dsp:txXfrm>
    </dsp:sp>
    <dsp:sp modelId="{9C1999A9-AAA7-4C8A-B9C3-49A4DCCBDC72}">
      <dsp:nvSpPr>
        <dsp:cNvPr id="0" name=""/>
        <dsp:cNvSpPr/>
      </dsp:nvSpPr>
      <dsp:spPr>
        <a:xfrm>
          <a:off x="168992" y="1651000"/>
          <a:ext cx="2787741" cy="125576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z </a:t>
          </a: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50% odliczeniem</a:t>
          </a:r>
        </a:p>
      </dsp:txBody>
      <dsp:txXfrm>
        <a:off x="168992" y="1651000"/>
        <a:ext cx="2787741" cy="1255763"/>
      </dsp:txXfrm>
    </dsp:sp>
    <dsp:sp modelId="{EBBE4663-E221-458F-B060-068334A5A8BA}">
      <dsp:nvSpPr>
        <dsp:cNvPr id="0" name=""/>
        <dsp:cNvSpPr/>
      </dsp:nvSpPr>
      <dsp:spPr>
        <a:xfrm>
          <a:off x="8246660" y="1651000"/>
          <a:ext cx="3059237" cy="1137997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ze 100% odliczeniem</a:t>
          </a:r>
        </a:p>
      </dsp:txBody>
      <dsp:txXfrm>
        <a:off x="8246660" y="1651000"/>
        <a:ext cx="3059237" cy="1137997"/>
      </dsp:txXfrm>
    </dsp:sp>
    <dsp:sp modelId="{4CF46BCB-18C9-416D-9825-03259ABBBB84}">
      <dsp:nvSpPr>
        <dsp:cNvPr id="0" name=""/>
        <dsp:cNvSpPr/>
      </dsp:nvSpPr>
      <dsp:spPr>
        <a:xfrm>
          <a:off x="3692206" y="3298512"/>
          <a:ext cx="3111199" cy="121913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Wymagające prowadzenia ewidencji</a:t>
          </a:r>
        </a:p>
      </dsp:txBody>
      <dsp:txXfrm>
        <a:off x="3692206" y="3298512"/>
        <a:ext cx="3111199" cy="1219134"/>
      </dsp:txXfrm>
    </dsp:sp>
    <dsp:sp modelId="{C077F585-BC25-41D0-B99A-DCA9C96C0B6A}">
      <dsp:nvSpPr>
        <dsp:cNvPr id="0" name=""/>
        <dsp:cNvSpPr/>
      </dsp:nvSpPr>
      <dsp:spPr>
        <a:xfrm>
          <a:off x="5714486" y="4875416"/>
          <a:ext cx="3356782" cy="1601641"/>
        </a:xfrm>
        <a:prstGeom prst="rect">
          <a:avLst/>
        </a:prstGeom>
        <a:gradFill rotWithShape="0">
          <a:gsLst>
            <a:gs pos="0">
              <a:schemeClr val="accent2">
                <a:alpha val="3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3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3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dla których złożono oświadczenie VAT-26</a:t>
          </a:r>
        </a:p>
      </dsp:txBody>
      <dsp:txXfrm>
        <a:off x="5714486" y="4875416"/>
        <a:ext cx="3356782" cy="1601641"/>
      </dsp:txXfrm>
    </dsp:sp>
    <dsp:sp modelId="{88465CFC-8A49-4573-9D70-E8DF7E3C02A6}">
      <dsp:nvSpPr>
        <dsp:cNvPr id="0" name=""/>
        <dsp:cNvSpPr/>
      </dsp:nvSpPr>
      <dsp:spPr>
        <a:xfrm>
          <a:off x="9429038" y="3298512"/>
          <a:ext cx="4652368" cy="1221238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Nie wymagające prowadzenia ewidencji ani złożenia VAT-26</a:t>
          </a:r>
        </a:p>
      </dsp:txBody>
      <dsp:txXfrm>
        <a:off x="9429038" y="3298512"/>
        <a:ext cx="4652368" cy="1221238"/>
      </dsp:txXfrm>
    </dsp:sp>
    <dsp:sp modelId="{A57122FA-BFC5-47D5-BAC7-DE9496939200}">
      <dsp:nvSpPr>
        <dsp:cNvPr id="0" name=""/>
        <dsp:cNvSpPr/>
      </dsp:nvSpPr>
      <dsp:spPr>
        <a:xfrm>
          <a:off x="12453077" y="4877520"/>
          <a:ext cx="3134130" cy="782893"/>
        </a:xfrm>
        <a:prstGeom prst="rect">
          <a:avLst/>
        </a:prstGeom>
        <a:gradFill rotWithShape="0">
          <a:gsLst>
            <a:gs pos="0">
              <a:schemeClr val="accent2">
                <a:alpha val="3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3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3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autobusy</a:t>
          </a:r>
        </a:p>
      </dsp:txBody>
      <dsp:txXfrm>
        <a:off x="12453077" y="4877520"/>
        <a:ext cx="3134130" cy="782893"/>
      </dsp:txXfrm>
    </dsp:sp>
    <dsp:sp modelId="{5614E95D-B3FF-4624-9FAF-1BE5BB965A6D}">
      <dsp:nvSpPr>
        <dsp:cNvPr id="0" name=""/>
        <dsp:cNvSpPr/>
      </dsp:nvSpPr>
      <dsp:spPr>
        <a:xfrm>
          <a:off x="12453077" y="6018184"/>
          <a:ext cx="3289095" cy="858945"/>
        </a:xfrm>
        <a:prstGeom prst="rect">
          <a:avLst/>
        </a:prstGeom>
        <a:gradFill rotWithShape="0">
          <a:gsLst>
            <a:gs pos="0">
              <a:schemeClr val="accent2">
                <a:alpha val="3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3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3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samochody z VAT-1</a:t>
          </a:r>
        </a:p>
      </dsp:txBody>
      <dsp:txXfrm>
        <a:off x="12453077" y="6018184"/>
        <a:ext cx="3289095" cy="858945"/>
      </dsp:txXfrm>
    </dsp:sp>
    <dsp:sp modelId="{618B98F7-143C-480A-99AF-86934C7B38AC}">
      <dsp:nvSpPr>
        <dsp:cNvPr id="0" name=""/>
        <dsp:cNvSpPr/>
      </dsp:nvSpPr>
      <dsp:spPr>
        <a:xfrm>
          <a:off x="12453077" y="7232616"/>
          <a:ext cx="3516705" cy="841039"/>
        </a:xfrm>
        <a:prstGeom prst="rect">
          <a:avLst/>
        </a:prstGeom>
        <a:gradFill rotWithShape="0">
          <a:gsLst>
            <a:gs pos="0">
              <a:schemeClr val="accent2">
                <a:alpha val="3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3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3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samochody specjalne</a:t>
          </a:r>
        </a:p>
      </dsp:txBody>
      <dsp:txXfrm>
        <a:off x="12453077" y="7232616"/>
        <a:ext cx="3516705" cy="841039"/>
      </dsp:txXfrm>
    </dsp:sp>
    <dsp:sp modelId="{0208B208-D84C-4002-ABF3-073D23ACAC8D}">
      <dsp:nvSpPr>
        <dsp:cNvPr id="0" name=""/>
        <dsp:cNvSpPr/>
      </dsp:nvSpPr>
      <dsp:spPr>
        <a:xfrm>
          <a:off x="12453077" y="8433708"/>
          <a:ext cx="3355709" cy="1117186"/>
        </a:xfrm>
        <a:prstGeom prst="rect">
          <a:avLst/>
        </a:prstGeom>
        <a:gradFill rotWithShape="0">
          <a:gsLst>
            <a:gs pos="0">
              <a:schemeClr val="accent2">
                <a:alpha val="3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3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3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Samochody </a:t>
          </a:r>
          <a:r>
            <a:rPr lang="pl-PL" sz="2400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wyłącznie </a:t>
          </a:r>
          <a:r>
            <a:rPr lang="pl-PL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 odsprzedaży lub wynajmu</a:t>
          </a:r>
        </a:p>
      </dsp:txBody>
      <dsp:txXfrm>
        <a:off x="12453077" y="8433708"/>
        <a:ext cx="3355709" cy="1117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37018-8BD6-4EA9-BB55-2118E0ED44F4}">
      <dsp:nvSpPr>
        <dsp:cNvPr id="0" name=""/>
        <dsp:cNvSpPr/>
      </dsp:nvSpPr>
      <dsp:spPr>
        <a:xfrm>
          <a:off x="6494290" y="4177551"/>
          <a:ext cx="1633458" cy="77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760"/>
              </a:lnTo>
              <a:lnTo>
                <a:pt x="1633458" y="529760"/>
              </a:lnTo>
              <a:lnTo>
                <a:pt x="1633458" y="77737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A02AB-F0FA-4EEE-9F8E-327A62C43A2E}">
      <dsp:nvSpPr>
        <dsp:cNvPr id="0" name=""/>
        <dsp:cNvSpPr/>
      </dsp:nvSpPr>
      <dsp:spPr>
        <a:xfrm>
          <a:off x="4860832" y="4177551"/>
          <a:ext cx="1633458" cy="777377"/>
        </a:xfrm>
        <a:custGeom>
          <a:avLst/>
          <a:gdLst/>
          <a:ahLst/>
          <a:cxnLst/>
          <a:rect l="0" t="0" r="0" b="0"/>
          <a:pathLst>
            <a:path>
              <a:moveTo>
                <a:pt x="1633458" y="0"/>
              </a:moveTo>
              <a:lnTo>
                <a:pt x="1633458" y="529760"/>
              </a:lnTo>
              <a:lnTo>
                <a:pt x="0" y="529760"/>
              </a:lnTo>
              <a:lnTo>
                <a:pt x="0" y="77737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F44EB-76FF-45A0-809E-567BC7AAE423}">
      <dsp:nvSpPr>
        <dsp:cNvPr id="0" name=""/>
        <dsp:cNvSpPr/>
      </dsp:nvSpPr>
      <dsp:spPr>
        <a:xfrm>
          <a:off x="4860832" y="1702862"/>
          <a:ext cx="1633458" cy="77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760"/>
              </a:lnTo>
              <a:lnTo>
                <a:pt x="1633458" y="529760"/>
              </a:lnTo>
              <a:lnTo>
                <a:pt x="1633458" y="77737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A2559-6AAC-4964-951B-FEC1A16A17E7}">
      <dsp:nvSpPr>
        <dsp:cNvPr id="0" name=""/>
        <dsp:cNvSpPr/>
      </dsp:nvSpPr>
      <dsp:spPr>
        <a:xfrm>
          <a:off x="3227374" y="1702862"/>
          <a:ext cx="1633458" cy="777377"/>
        </a:xfrm>
        <a:custGeom>
          <a:avLst/>
          <a:gdLst/>
          <a:ahLst/>
          <a:cxnLst/>
          <a:rect l="0" t="0" r="0" b="0"/>
          <a:pathLst>
            <a:path>
              <a:moveTo>
                <a:pt x="1633458" y="0"/>
              </a:moveTo>
              <a:lnTo>
                <a:pt x="1633458" y="529760"/>
              </a:lnTo>
              <a:lnTo>
                <a:pt x="0" y="529760"/>
              </a:lnTo>
              <a:lnTo>
                <a:pt x="0" y="77737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8C48B-A6B6-4E22-A093-A8486481F20D}">
      <dsp:nvSpPr>
        <dsp:cNvPr id="0" name=""/>
        <dsp:cNvSpPr/>
      </dsp:nvSpPr>
      <dsp:spPr>
        <a:xfrm>
          <a:off x="3524366" y="5550"/>
          <a:ext cx="2672931" cy="16973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8BCBA-0A2B-4411-9949-1195B36E5C58}">
      <dsp:nvSpPr>
        <dsp:cNvPr id="0" name=""/>
        <dsp:cNvSpPr/>
      </dsp:nvSpPr>
      <dsp:spPr>
        <a:xfrm>
          <a:off x="3821358" y="287693"/>
          <a:ext cx="2672931" cy="1697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Podatnik VAT</a:t>
          </a:r>
        </a:p>
      </dsp:txBody>
      <dsp:txXfrm>
        <a:off x="3871071" y="337406"/>
        <a:ext cx="2573505" cy="1597885"/>
      </dsp:txXfrm>
    </dsp:sp>
    <dsp:sp modelId="{F6D49F48-2175-4AED-888F-8B053FC028BA}">
      <dsp:nvSpPr>
        <dsp:cNvPr id="0" name=""/>
        <dsp:cNvSpPr/>
      </dsp:nvSpPr>
      <dsp:spPr>
        <a:xfrm>
          <a:off x="1890908" y="2480239"/>
          <a:ext cx="2672931" cy="16973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08769-BD6E-48B3-81BC-80188393349A}">
      <dsp:nvSpPr>
        <dsp:cNvPr id="0" name=""/>
        <dsp:cNvSpPr/>
      </dsp:nvSpPr>
      <dsp:spPr>
        <a:xfrm>
          <a:off x="2187900" y="2762382"/>
          <a:ext cx="2672931" cy="1697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Czynny </a:t>
          </a:r>
        </a:p>
      </dsp:txBody>
      <dsp:txXfrm>
        <a:off x="2237613" y="2812095"/>
        <a:ext cx="2573505" cy="1597885"/>
      </dsp:txXfrm>
    </dsp:sp>
    <dsp:sp modelId="{CBC22695-86DA-4A43-A281-319895DC0551}">
      <dsp:nvSpPr>
        <dsp:cNvPr id="0" name=""/>
        <dsp:cNvSpPr/>
      </dsp:nvSpPr>
      <dsp:spPr>
        <a:xfrm>
          <a:off x="5157824" y="2480239"/>
          <a:ext cx="2672931" cy="16973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BFC79-A35D-4395-9FB4-BF1B2ABFE224}">
      <dsp:nvSpPr>
        <dsp:cNvPr id="0" name=""/>
        <dsp:cNvSpPr/>
      </dsp:nvSpPr>
      <dsp:spPr>
        <a:xfrm>
          <a:off x="5454817" y="2762382"/>
          <a:ext cx="2672931" cy="1697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zwolniony</a:t>
          </a:r>
        </a:p>
      </dsp:txBody>
      <dsp:txXfrm>
        <a:off x="5504530" y="2812095"/>
        <a:ext cx="2573505" cy="1597885"/>
      </dsp:txXfrm>
    </dsp:sp>
    <dsp:sp modelId="{F874E6EB-F1DA-4B4B-B079-18233028831F}">
      <dsp:nvSpPr>
        <dsp:cNvPr id="0" name=""/>
        <dsp:cNvSpPr/>
      </dsp:nvSpPr>
      <dsp:spPr>
        <a:xfrm>
          <a:off x="3524366" y="4954928"/>
          <a:ext cx="2672931" cy="16973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3E6FF-C329-48FD-9E43-DAE4607C19F5}">
      <dsp:nvSpPr>
        <dsp:cNvPr id="0" name=""/>
        <dsp:cNvSpPr/>
      </dsp:nvSpPr>
      <dsp:spPr>
        <a:xfrm>
          <a:off x="3821358" y="5237071"/>
          <a:ext cx="2672931" cy="1697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podmiotowo</a:t>
          </a:r>
        </a:p>
      </dsp:txBody>
      <dsp:txXfrm>
        <a:off x="3871071" y="5286784"/>
        <a:ext cx="2573505" cy="1597885"/>
      </dsp:txXfrm>
    </dsp:sp>
    <dsp:sp modelId="{3A55EB58-0B5C-408F-B4DC-F41DB81547CC}">
      <dsp:nvSpPr>
        <dsp:cNvPr id="0" name=""/>
        <dsp:cNvSpPr/>
      </dsp:nvSpPr>
      <dsp:spPr>
        <a:xfrm>
          <a:off x="6791282" y="4954928"/>
          <a:ext cx="2672931" cy="16973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D98EC-DE09-4EB1-9CB1-FDD8E58EE645}">
      <dsp:nvSpPr>
        <dsp:cNvPr id="0" name=""/>
        <dsp:cNvSpPr/>
      </dsp:nvSpPr>
      <dsp:spPr>
        <a:xfrm>
          <a:off x="7088275" y="5237071"/>
          <a:ext cx="2672931" cy="1697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przedmiotowo</a:t>
          </a:r>
        </a:p>
      </dsp:txBody>
      <dsp:txXfrm>
        <a:off x="7137988" y="5286784"/>
        <a:ext cx="2573505" cy="1597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CD42C-D4C4-4EB7-9A70-7390693B5D2D}">
      <dsp:nvSpPr>
        <dsp:cNvPr id="0" name=""/>
        <dsp:cNvSpPr/>
      </dsp:nvSpPr>
      <dsp:spPr>
        <a:xfrm>
          <a:off x="0" y="858"/>
          <a:ext cx="8110666" cy="20098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8E983-37D0-4ECA-A355-C9E36A05F2BF}">
      <dsp:nvSpPr>
        <dsp:cNvPr id="0" name=""/>
        <dsp:cNvSpPr/>
      </dsp:nvSpPr>
      <dsp:spPr>
        <a:xfrm>
          <a:off x="607976" y="453072"/>
          <a:ext cx="1105411" cy="11054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1DAC1-3D97-43EF-998B-CC9926498997}">
      <dsp:nvSpPr>
        <dsp:cNvPr id="0" name=""/>
        <dsp:cNvSpPr/>
      </dsp:nvSpPr>
      <dsp:spPr>
        <a:xfrm>
          <a:off x="2321364" y="858"/>
          <a:ext cx="5789301" cy="2009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708" tIns="212708" rIns="212708" bIns="2127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podatnikami </a:t>
          </a:r>
          <a:r>
            <a:rPr lang="pl-PL" sz="2000" b="1" kern="1200" dirty="0"/>
            <a:t>są osoby prawne, jednostki organizacyjne niemające osobowości prawnej </a:t>
          </a:r>
          <a:r>
            <a:rPr lang="pl-PL" sz="2000" kern="1200" dirty="0"/>
            <a:t>oraz osoby fizyczne, wykonujące </a:t>
          </a:r>
          <a:r>
            <a:rPr lang="pl-PL" sz="2000" b="1" kern="1200" dirty="0"/>
            <a:t>samodzielnie działalność gospodarczą</a:t>
          </a:r>
          <a:r>
            <a:rPr lang="pl-PL" sz="2000" kern="1200" dirty="0"/>
            <a:t>, bez względu na cel czy też rezultaty takiej działalności;</a:t>
          </a:r>
          <a:endParaRPr lang="en-US" sz="2000" kern="1200" dirty="0"/>
        </a:p>
      </dsp:txBody>
      <dsp:txXfrm>
        <a:off x="2321364" y="858"/>
        <a:ext cx="5789301" cy="2009839"/>
      </dsp:txXfrm>
    </dsp:sp>
    <dsp:sp modelId="{5090DD86-FCB9-4147-B3F6-68D3346C0FAF}">
      <dsp:nvSpPr>
        <dsp:cNvPr id="0" name=""/>
        <dsp:cNvSpPr/>
      </dsp:nvSpPr>
      <dsp:spPr>
        <a:xfrm>
          <a:off x="0" y="2513158"/>
          <a:ext cx="8110666" cy="20098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C8841-E59A-4360-952C-28D4BA251EFD}">
      <dsp:nvSpPr>
        <dsp:cNvPr id="0" name=""/>
        <dsp:cNvSpPr/>
      </dsp:nvSpPr>
      <dsp:spPr>
        <a:xfrm>
          <a:off x="607976" y="2965372"/>
          <a:ext cx="1105411" cy="11054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60A46-54B5-43C6-BCEB-425384CD6B76}">
      <dsp:nvSpPr>
        <dsp:cNvPr id="0" name=""/>
        <dsp:cNvSpPr/>
      </dsp:nvSpPr>
      <dsp:spPr>
        <a:xfrm>
          <a:off x="2321364" y="2513158"/>
          <a:ext cx="5789301" cy="2009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708" tIns="212708" rIns="212708" bIns="2127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w przypadku osób fizycznych prowadzących wyłącznie gospodarstwo rolne, leśne lub rybackie za podatnika uważa się osobę, która złoży zgłoszenie rejestracyjne;</a:t>
          </a:r>
          <a:endParaRPr lang="en-US" sz="2000" kern="1200"/>
        </a:p>
      </dsp:txBody>
      <dsp:txXfrm>
        <a:off x="2321364" y="2513158"/>
        <a:ext cx="5789301" cy="2009839"/>
      </dsp:txXfrm>
    </dsp:sp>
    <dsp:sp modelId="{75FD183B-4E1F-459A-9324-D7D3BAD131A4}">
      <dsp:nvSpPr>
        <dsp:cNvPr id="0" name=""/>
        <dsp:cNvSpPr/>
      </dsp:nvSpPr>
      <dsp:spPr>
        <a:xfrm>
          <a:off x="0" y="5025458"/>
          <a:ext cx="8110666" cy="20098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66F3E-F74F-4AF2-BCB3-01AECC40A005}">
      <dsp:nvSpPr>
        <dsp:cNvPr id="0" name=""/>
        <dsp:cNvSpPr/>
      </dsp:nvSpPr>
      <dsp:spPr>
        <a:xfrm>
          <a:off x="607976" y="5477672"/>
          <a:ext cx="1105411" cy="11054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6D54F2-1C80-44F8-81DA-A4C8706AF82D}">
      <dsp:nvSpPr>
        <dsp:cNvPr id="0" name=""/>
        <dsp:cNvSpPr/>
      </dsp:nvSpPr>
      <dsp:spPr>
        <a:xfrm>
          <a:off x="2321364" y="5025458"/>
          <a:ext cx="5789301" cy="2009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708" tIns="212708" rIns="212708" bIns="21270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w przypadku organów władzy publicznej oraz urzędów obsługujących te organy - są one podatnikami wyłącznie w zakresie czynności wykonywanych na podstawie zawartych umów cywilnoprawnych.</a:t>
          </a:r>
          <a:endParaRPr lang="en-US" sz="2000" kern="1200"/>
        </a:p>
      </dsp:txBody>
      <dsp:txXfrm>
        <a:off x="2321364" y="5025458"/>
        <a:ext cx="5789301" cy="20098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37018-8BD6-4EA9-BB55-2118E0ED44F4}">
      <dsp:nvSpPr>
        <dsp:cNvPr id="0" name=""/>
        <dsp:cNvSpPr/>
      </dsp:nvSpPr>
      <dsp:spPr>
        <a:xfrm>
          <a:off x="6494290" y="4177551"/>
          <a:ext cx="1633458" cy="77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760"/>
              </a:lnTo>
              <a:lnTo>
                <a:pt x="1633458" y="529760"/>
              </a:lnTo>
              <a:lnTo>
                <a:pt x="1633458" y="77737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A02AB-F0FA-4EEE-9F8E-327A62C43A2E}">
      <dsp:nvSpPr>
        <dsp:cNvPr id="0" name=""/>
        <dsp:cNvSpPr/>
      </dsp:nvSpPr>
      <dsp:spPr>
        <a:xfrm>
          <a:off x="4860832" y="4177551"/>
          <a:ext cx="1633458" cy="777377"/>
        </a:xfrm>
        <a:custGeom>
          <a:avLst/>
          <a:gdLst/>
          <a:ahLst/>
          <a:cxnLst/>
          <a:rect l="0" t="0" r="0" b="0"/>
          <a:pathLst>
            <a:path>
              <a:moveTo>
                <a:pt x="1633458" y="0"/>
              </a:moveTo>
              <a:lnTo>
                <a:pt x="1633458" y="529760"/>
              </a:lnTo>
              <a:lnTo>
                <a:pt x="0" y="529760"/>
              </a:lnTo>
              <a:lnTo>
                <a:pt x="0" y="777377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F44EB-76FF-45A0-809E-567BC7AAE423}">
      <dsp:nvSpPr>
        <dsp:cNvPr id="0" name=""/>
        <dsp:cNvSpPr/>
      </dsp:nvSpPr>
      <dsp:spPr>
        <a:xfrm>
          <a:off x="4860832" y="1702862"/>
          <a:ext cx="1633458" cy="77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760"/>
              </a:lnTo>
              <a:lnTo>
                <a:pt x="1633458" y="529760"/>
              </a:lnTo>
              <a:lnTo>
                <a:pt x="1633458" y="77737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A2559-6AAC-4964-951B-FEC1A16A17E7}">
      <dsp:nvSpPr>
        <dsp:cNvPr id="0" name=""/>
        <dsp:cNvSpPr/>
      </dsp:nvSpPr>
      <dsp:spPr>
        <a:xfrm>
          <a:off x="3227374" y="1702862"/>
          <a:ext cx="1633458" cy="777377"/>
        </a:xfrm>
        <a:custGeom>
          <a:avLst/>
          <a:gdLst/>
          <a:ahLst/>
          <a:cxnLst/>
          <a:rect l="0" t="0" r="0" b="0"/>
          <a:pathLst>
            <a:path>
              <a:moveTo>
                <a:pt x="1633458" y="0"/>
              </a:moveTo>
              <a:lnTo>
                <a:pt x="1633458" y="529760"/>
              </a:lnTo>
              <a:lnTo>
                <a:pt x="0" y="529760"/>
              </a:lnTo>
              <a:lnTo>
                <a:pt x="0" y="77737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8C48B-A6B6-4E22-A093-A8486481F20D}">
      <dsp:nvSpPr>
        <dsp:cNvPr id="0" name=""/>
        <dsp:cNvSpPr/>
      </dsp:nvSpPr>
      <dsp:spPr>
        <a:xfrm>
          <a:off x="3524366" y="5550"/>
          <a:ext cx="2672931" cy="16973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8BCBA-0A2B-4411-9949-1195B36E5C58}">
      <dsp:nvSpPr>
        <dsp:cNvPr id="0" name=""/>
        <dsp:cNvSpPr/>
      </dsp:nvSpPr>
      <dsp:spPr>
        <a:xfrm>
          <a:off x="3821358" y="287693"/>
          <a:ext cx="2672931" cy="1697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Podatnik VAT</a:t>
          </a:r>
        </a:p>
      </dsp:txBody>
      <dsp:txXfrm>
        <a:off x="3871071" y="337406"/>
        <a:ext cx="2573505" cy="1597885"/>
      </dsp:txXfrm>
    </dsp:sp>
    <dsp:sp modelId="{F6D49F48-2175-4AED-888F-8B053FC028BA}">
      <dsp:nvSpPr>
        <dsp:cNvPr id="0" name=""/>
        <dsp:cNvSpPr/>
      </dsp:nvSpPr>
      <dsp:spPr>
        <a:xfrm>
          <a:off x="1890908" y="2480239"/>
          <a:ext cx="2672931" cy="16973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08769-BD6E-48B3-81BC-80188393349A}">
      <dsp:nvSpPr>
        <dsp:cNvPr id="0" name=""/>
        <dsp:cNvSpPr/>
      </dsp:nvSpPr>
      <dsp:spPr>
        <a:xfrm>
          <a:off x="2187900" y="2762382"/>
          <a:ext cx="2672931" cy="1697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Czynny </a:t>
          </a:r>
        </a:p>
      </dsp:txBody>
      <dsp:txXfrm>
        <a:off x="2237613" y="2812095"/>
        <a:ext cx="2573505" cy="1597885"/>
      </dsp:txXfrm>
    </dsp:sp>
    <dsp:sp modelId="{CBC22695-86DA-4A43-A281-319895DC0551}">
      <dsp:nvSpPr>
        <dsp:cNvPr id="0" name=""/>
        <dsp:cNvSpPr/>
      </dsp:nvSpPr>
      <dsp:spPr>
        <a:xfrm>
          <a:off x="5157824" y="2480239"/>
          <a:ext cx="2672931" cy="16973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BFC79-A35D-4395-9FB4-BF1B2ABFE224}">
      <dsp:nvSpPr>
        <dsp:cNvPr id="0" name=""/>
        <dsp:cNvSpPr/>
      </dsp:nvSpPr>
      <dsp:spPr>
        <a:xfrm>
          <a:off x="5454817" y="2762382"/>
          <a:ext cx="2672931" cy="1697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zwolniony</a:t>
          </a:r>
        </a:p>
      </dsp:txBody>
      <dsp:txXfrm>
        <a:off x="5504530" y="2812095"/>
        <a:ext cx="2573505" cy="1597885"/>
      </dsp:txXfrm>
    </dsp:sp>
    <dsp:sp modelId="{F874E6EB-F1DA-4B4B-B079-18233028831F}">
      <dsp:nvSpPr>
        <dsp:cNvPr id="0" name=""/>
        <dsp:cNvSpPr/>
      </dsp:nvSpPr>
      <dsp:spPr>
        <a:xfrm>
          <a:off x="3524366" y="4954928"/>
          <a:ext cx="2672931" cy="16973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3E6FF-C329-48FD-9E43-DAE4607C19F5}">
      <dsp:nvSpPr>
        <dsp:cNvPr id="0" name=""/>
        <dsp:cNvSpPr/>
      </dsp:nvSpPr>
      <dsp:spPr>
        <a:xfrm>
          <a:off x="3821358" y="5237071"/>
          <a:ext cx="2672931" cy="1697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podmiotowo</a:t>
          </a:r>
        </a:p>
      </dsp:txBody>
      <dsp:txXfrm>
        <a:off x="3871071" y="5286784"/>
        <a:ext cx="2573505" cy="1597885"/>
      </dsp:txXfrm>
    </dsp:sp>
    <dsp:sp modelId="{3A55EB58-0B5C-408F-B4DC-F41DB81547CC}">
      <dsp:nvSpPr>
        <dsp:cNvPr id="0" name=""/>
        <dsp:cNvSpPr/>
      </dsp:nvSpPr>
      <dsp:spPr>
        <a:xfrm>
          <a:off x="6791282" y="4954928"/>
          <a:ext cx="2672931" cy="16973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D98EC-DE09-4EB1-9CB1-FDD8E58EE645}">
      <dsp:nvSpPr>
        <dsp:cNvPr id="0" name=""/>
        <dsp:cNvSpPr/>
      </dsp:nvSpPr>
      <dsp:spPr>
        <a:xfrm>
          <a:off x="7088275" y="5237071"/>
          <a:ext cx="2672931" cy="16973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przedmiotowo</a:t>
          </a:r>
        </a:p>
      </dsp:txBody>
      <dsp:txXfrm>
        <a:off x="7137988" y="5286784"/>
        <a:ext cx="2573505" cy="15978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21DE7-4B40-4FAB-B546-E0AF3B845E14}">
      <dsp:nvSpPr>
        <dsp:cNvPr id="0" name=""/>
        <dsp:cNvSpPr/>
      </dsp:nvSpPr>
      <dsp:spPr>
        <a:xfrm>
          <a:off x="0" y="42776"/>
          <a:ext cx="8110666" cy="1979640"/>
        </a:xfrm>
        <a:prstGeom prst="roundRect">
          <a:avLst/>
        </a:prstGeom>
        <a:solidFill>
          <a:srgbClr val="C0504D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Działalność gospodarcza obejmuje </a:t>
          </a:r>
          <a:r>
            <a:rPr lang="pl-PL" sz="3600" b="1" kern="1200" dirty="0"/>
            <a:t>wszelką działalność </a:t>
          </a:r>
          <a:r>
            <a:rPr lang="pl-PL" sz="3600" kern="1200" dirty="0"/>
            <a:t>producentów, handlowców lub usługodawców, </a:t>
          </a:r>
          <a:r>
            <a:rPr lang="pl-PL" sz="3600" b="1" kern="1200" dirty="0"/>
            <a:t>w tym:</a:t>
          </a:r>
          <a:endParaRPr lang="en-US" sz="3600" kern="1200" dirty="0"/>
        </a:p>
      </dsp:txBody>
      <dsp:txXfrm>
        <a:off x="96638" y="139414"/>
        <a:ext cx="7917390" cy="1786364"/>
      </dsp:txXfrm>
    </dsp:sp>
    <dsp:sp modelId="{AC3BF1C3-BCAA-4781-AB30-279472AD0CD0}">
      <dsp:nvSpPr>
        <dsp:cNvPr id="0" name=""/>
        <dsp:cNvSpPr/>
      </dsp:nvSpPr>
      <dsp:spPr>
        <a:xfrm>
          <a:off x="0" y="2022416"/>
          <a:ext cx="8110666" cy="4396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5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800" kern="1200" dirty="0"/>
            <a:t>podmiotów pozyskujących zasoby naturalne oraz rolników, a także 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800" kern="1200" dirty="0"/>
            <a:t>działalność osób wykonujących wolne zawody.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pl-PL" sz="2800" kern="1200" dirty="0"/>
            <a:t>Działalność gospodarcza obejmuje w szczególności </a:t>
          </a:r>
          <a:r>
            <a:rPr lang="pl-PL" sz="2800" b="1" kern="1200" dirty="0"/>
            <a:t>czynności polegające na wykorzystywaniu towarów lub wartości niematerialnych i prawnych w sposób ciągły dla celów zarobkowych.</a:t>
          </a:r>
          <a:endParaRPr lang="en-US" sz="2800" kern="1200" dirty="0"/>
        </a:p>
      </dsp:txBody>
      <dsp:txXfrm>
        <a:off x="0" y="2022416"/>
        <a:ext cx="8110666" cy="4396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70B56-9295-4312-9315-E3B8DDAEF0F2}">
      <dsp:nvSpPr>
        <dsp:cNvPr id="0" name=""/>
        <dsp:cNvSpPr/>
      </dsp:nvSpPr>
      <dsp:spPr>
        <a:xfrm>
          <a:off x="0" y="39906"/>
          <a:ext cx="7466367" cy="173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Art.  3.  [Klub </a:t>
          </a:r>
          <a:r>
            <a:rPr lang="en-US" sz="3200" b="1" kern="1200" dirty="0" err="1">
              <a:latin typeface="Arial" panose="020B0604020202020204" pitchFamily="34" charset="0"/>
              <a:cs typeface="Arial" panose="020B0604020202020204" pitchFamily="34" charset="0"/>
            </a:rPr>
            <a:t>sportowy</a:t>
          </a: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]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530" y="124436"/>
        <a:ext cx="7297307" cy="1562540"/>
      </dsp:txXfrm>
    </dsp:sp>
    <dsp:sp modelId="{54B610D0-4C35-4E46-95E9-EC1EAEDF513F}">
      <dsp:nvSpPr>
        <dsp:cNvPr id="0" name=""/>
        <dsp:cNvSpPr/>
      </dsp:nvSpPr>
      <dsp:spPr>
        <a:xfrm>
          <a:off x="0" y="1863666"/>
          <a:ext cx="7466367" cy="173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1.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 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Działalność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sportowa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jest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prowadzona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w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szczególności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w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formie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klubu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sportowego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84530" y="1948196"/>
        <a:ext cx="7297307" cy="1562540"/>
      </dsp:txXfrm>
    </dsp:sp>
    <dsp:sp modelId="{3B0F7A18-C82E-497F-817E-3ADAB320FC62}">
      <dsp:nvSpPr>
        <dsp:cNvPr id="0" name=""/>
        <dsp:cNvSpPr/>
      </dsp:nvSpPr>
      <dsp:spPr>
        <a:xfrm>
          <a:off x="0" y="3687426"/>
          <a:ext cx="7466367" cy="173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2.  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Klub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sportowy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działa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jako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osoba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cs typeface="Arial" panose="020B0604020202020204" pitchFamily="34" charset="0"/>
            </a:rPr>
            <a:t>prawna</a:t>
          </a: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84530" y="3771956"/>
        <a:ext cx="7297307" cy="15625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A58D5-88F4-4FAC-AB9B-3AC07704F1AF}">
      <dsp:nvSpPr>
        <dsp:cNvPr id="0" name=""/>
        <dsp:cNvSpPr/>
      </dsp:nvSpPr>
      <dsp:spPr>
        <a:xfrm>
          <a:off x="6603260" y="1767313"/>
          <a:ext cx="3401034" cy="809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508"/>
              </a:lnTo>
              <a:lnTo>
                <a:pt x="3401034" y="551508"/>
              </a:lnTo>
              <a:lnTo>
                <a:pt x="3401034" y="8092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CDF81-470A-4532-845D-FBFCD045769A}">
      <dsp:nvSpPr>
        <dsp:cNvPr id="0" name=""/>
        <dsp:cNvSpPr/>
      </dsp:nvSpPr>
      <dsp:spPr>
        <a:xfrm>
          <a:off x="6557540" y="1767313"/>
          <a:ext cx="91440" cy="8092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92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EA562-CA9C-4D71-94CF-5D23A6C00452}">
      <dsp:nvSpPr>
        <dsp:cNvPr id="0" name=""/>
        <dsp:cNvSpPr/>
      </dsp:nvSpPr>
      <dsp:spPr>
        <a:xfrm>
          <a:off x="3202225" y="1767313"/>
          <a:ext cx="3401034" cy="809291"/>
        </a:xfrm>
        <a:custGeom>
          <a:avLst/>
          <a:gdLst/>
          <a:ahLst/>
          <a:cxnLst/>
          <a:rect l="0" t="0" r="0" b="0"/>
          <a:pathLst>
            <a:path>
              <a:moveTo>
                <a:pt x="3401034" y="0"/>
              </a:moveTo>
              <a:lnTo>
                <a:pt x="3401034" y="551508"/>
              </a:lnTo>
              <a:lnTo>
                <a:pt x="0" y="551508"/>
              </a:lnTo>
              <a:lnTo>
                <a:pt x="0" y="80929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AD0BB-6644-4491-8FF8-D1C166136E08}">
      <dsp:nvSpPr>
        <dsp:cNvPr id="0" name=""/>
        <dsp:cNvSpPr/>
      </dsp:nvSpPr>
      <dsp:spPr>
        <a:xfrm>
          <a:off x="5211927" y="321"/>
          <a:ext cx="2782664" cy="17669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B4607-A9CD-49E3-B0F3-07DF72B21FB4}">
      <dsp:nvSpPr>
        <dsp:cNvPr id="0" name=""/>
        <dsp:cNvSpPr/>
      </dsp:nvSpPr>
      <dsp:spPr>
        <a:xfrm>
          <a:off x="5521112" y="294047"/>
          <a:ext cx="2782664" cy="1766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/>
            <a:t>Działalność gospodarcza </a:t>
          </a:r>
        </a:p>
      </dsp:txBody>
      <dsp:txXfrm>
        <a:off x="5572865" y="345800"/>
        <a:ext cx="2679158" cy="1663485"/>
      </dsp:txXfrm>
    </dsp:sp>
    <dsp:sp modelId="{0376BC55-C1FD-4212-816A-E045F251032B}">
      <dsp:nvSpPr>
        <dsp:cNvPr id="0" name=""/>
        <dsp:cNvSpPr/>
      </dsp:nvSpPr>
      <dsp:spPr>
        <a:xfrm>
          <a:off x="1810893" y="2576605"/>
          <a:ext cx="2782664" cy="17669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8DB06-14DF-474F-8E63-ED9CAB59441B}">
      <dsp:nvSpPr>
        <dsp:cNvPr id="0" name=""/>
        <dsp:cNvSpPr/>
      </dsp:nvSpPr>
      <dsp:spPr>
        <a:xfrm>
          <a:off x="2120078" y="2870331"/>
          <a:ext cx="2782664" cy="1766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Prawo Przedsiębiorców</a:t>
          </a:r>
        </a:p>
      </dsp:txBody>
      <dsp:txXfrm>
        <a:off x="2171831" y="2922084"/>
        <a:ext cx="2679158" cy="1663485"/>
      </dsp:txXfrm>
    </dsp:sp>
    <dsp:sp modelId="{A2DA9DC0-CBFF-4614-90A8-22127694E10B}">
      <dsp:nvSpPr>
        <dsp:cNvPr id="0" name=""/>
        <dsp:cNvSpPr/>
      </dsp:nvSpPr>
      <dsp:spPr>
        <a:xfrm>
          <a:off x="5211927" y="2576605"/>
          <a:ext cx="2782664" cy="17669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12DE6-DD45-445A-93A4-23AC5E791BDD}">
      <dsp:nvSpPr>
        <dsp:cNvPr id="0" name=""/>
        <dsp:cNvSpPr/>
      </dsp:nvSpPr>
      <dsp:spPr>
        <a:xfrm>
          <a:off x="5521112" y="2870331"/>
          <a:ext cx="2782664" cy="1766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 err="1"/>
            <a:t>uVAT</a:t>
          </a:r>
          <a:endParaRPr lang="pl-PL" sz="3700" kern="1200" dirty="0"/>
        </a:p>
      </dsp:txBody>
      <dsp:txXfrm>
        <a:off x="5572865" y="2922084"/>
        <a:ext cx="2679158" cy="1663485"/>
      </dsp:txXfrm>
    </dsp:sp>
    <dsp:sp modelId="{6801AC33-7ED9-4C34-B58E-A48A1326AB8D}">
      <dsp:nvSpPr>
        <dsp:cNvPr id="0" name=""/>
        <dsp:cNvSpPr/>
      </dsp:nvSpPr>
      <dsp:spPr>
        <a:xfrm>
          <a:off x="8612962" y="2576605"/>
          <a:ext cx="2782664" cy="17669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B944C-A49B-4A77-8999-6A5CE0BEA1DD}">
      <dsp:nvSpPr>
        <dsp:cNvPr id="0" name=""/>
        <dsp:cNvSpPr/>
      </dsp:nvSpPr>
      <dsp:spPr>
        <a:xfrm>
          <a:off x="8922147" y="2870331"/>
          <a:ext cx="2782664" cy="1766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 dirty="0" err="1"/>
            <a:t>updof</a:t>
          </a:r>
          <a:endParaRPr lang="pl-PL" sz="3700" kern="1200" dirty="0"/>
        </a:p>
      </dsp:txBody>
      <dsp:txXfrm>
        <a:off x="8973900" y="2922084"/>
        <a:ext cx="2679158" cy="16634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F44EB-76FF-45A0-809E-567BC7AAE423}">
      <dsp:nvSpPr>
        <dsp:cNvPr id="0" name=""/>
        <dsp:cNvSpPr/>
      </dsp:nvSpPr>
      <dsp:spPr>
        <a:xfrm>
          <a:off x="4702730" y="1990291"/>
          <a:ext cx="1914762" cy="911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992"/>
              </a:lnTo>
              <a:lnTo>
                <a:pt x="1914762" y="620992"/>
              </a:lnTo>
              <a:lnTo>
                <a:pt x="1914762" y="9112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A2559-6AAC-4964-951B-FEC1A16A17E7}">
      <dsp:nvSpPr>
        <dsp:cNvPr id="0" name=""/>
        <dsp:cNvSpPr/>
      </dsp:nvSpPr>
      <dsp:spPr>
        <a:xfrm>
          <a:off x="2787967" y="1990291"/>
          <a:ext cx="1914762" cy="911253"/>
        </a:xfrm>
        <a:custGeom>
          <a:avLst/>
          <a:gdLst/>
          <a:ahLst/>
          <a:cxnLst/>
          <a:rect l="0" t="0" r="0" b="0"/>
          <a:pathLst>
            <a:path>
              <a:moveTo>
                <a:pt x="1914762" y="0"/>
              </a:moveTo>
              <a:lnTo>
                <a:pt x="1914762" y="620992"/>
              </a:lnTo>
              <a:lnTo>
                <a:pt x="0" y="620992"/>
              </a:lnTo>
              <a:lnTo>
                <a:pt x="0" y="91125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8C48B-A6B6-4E22-A093-A8486481F20D}">
      <dsp:nvSpPr>
        <dsp:cNvPr id="0" name=""/>
        <dsp:cNvSpPr/>
      </dsp:nvSpPr>
      <dsp:spPr>
        <a:xfrm>
          <a:off x="3136105" y="678"/>
          <a:ext cx="3133248" cy="19896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8BCBA-0A2B-4411-9949-1195B36E5C58}">
      <dsp:nvSpPr>
        <dsp:cNvPr id="0" name=""/>
        <dsp:cNvSpPr/>
      </dsp:nvSpPr>
      <dsp:spPr>
        <a:xfrm>
          <a:off x="3484244" y="331410"/>
          <a:ext cx="3133248" cy="1989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Jednostka prowadząca działalność sportową</a:t>
          </a:r>
        </a:p>
      </dsp:txBody>
      <dsp:txXfrm>
        <a:off x="3542518" y="389684"/>
        <a:ext cx="3016700" cy="1873064"/>
      </dsp:txXfrm>
    </dsp:sp>
    <dsp:sp modelId="{F6D49F48-2175-4AED-888F-8B053FC028BA}">
      <dsp:nvSpPr>
        <dsp:cNvPr id="0" name=""/>
        <dsp:cNvSpPr/>
      </dsp:nvSpPr>
      <dsp:spPr>
        <a:xfrm>
          <a:off x="1221342" y="2901544"/>
          <a:ext cx="3133248" cy="19896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08769-BD6E-48B3-81BC-80188393349A}">
      <dsp:nvSpPr>
        <dsp:cNvPr id="0" name=""/>
        <dsp:cNvSpPr/>
      </dsp:nvSpPr>
      <dsp:spPr>
        <a:xfrm>
          <a:off x="1569481" y="3232275"/>
          <a:ext cx="3133248" cy="1989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Cele statutowe </a:t>
          </a:r>
        </a:p>
      </dsp:txBody>
      <dsp:txXfrm>
        <a:off x="1627755" y="3290549"/>
        <a:ext cx="3016700" cy="1873064"/>
      </dsp:txXfrm>
    </dsp:sp>
    <dsp:sp modelId="{CBC22695-86DA-4A43-A281-319895DC0551}">
      <dsp:nvSpPr>
        <dsp:cNvPr id="0" name=""/>
        <dsp:cNvSpPr/>
      </dsp:nvSpPr>
      <dsp:spPr>
        <a:xfrm>
          <a:off x="5050868" y="2901544"/>
          <a:ext cx="3133248" cy="19896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BFC79-A35D-4395-9FB4-BF1B2ABFE224}">
      <dsp:nvSpPr>
        <dsp:cNvPr id="0" name=""/>
        <dsp:cNvSpPr/>
      </dsp:nvSpPr>
      <dsp:spPr>
        <a:xfrm>
          <a:off x="5399007" y="3232275"/>
          <a:ext cx="3133248" cy="1989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Działalność gospodarcza</a:t>
          </a:r>
        </a:p>
      </dsp:txBody>
      <dsp:txXfrm>
        <a:off x="5457281" y="3290549"/>
        <a:ext cx="3016700" cy="18730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33D8D-CB13-407B-A003-D82447873EF8}">
      <dsp:nvSpPr>
        <dsp:cNvPr id="0" name=""/>
        <dsp:cNvSpPr/>
      </dsp:nvSpPr>
      <dsp:spPr>
        <a:xfrm>
          <a:off x="4916607" y="3165401"/>
          <a:ext cx="2477028" cy="58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672"/>
              </a:lnTo>
              <a:lnTo>
                <a:pt x="2477028" y="401672"/>
              </a:lnTo>
              <a:lnTo>
                <a:pt x="2477028" y="589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37018-8BD6-4EA9-BB55-2118E0ED44F4}">
      <dsp:nvSpPr>
        <dsp:cNvPr id="0" name=""/>
        <dsp:cNvSpPr/>
      </dsp:nvSpPr>
      <dsp:spPr>
        <a:xfrm>
          <a:off x="4870887" y="3165401"/>
          <a:ext cx="91440" cy="5894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A02AB-F0FA-4EEE-9F8E-327A62C43A2E}">
      <dsp:nvSpPr>
        <dsp:cNvPr id="0" name=""/>
        <dsp:cNvSpPr/>
      </dsp:nvSpPr>
      <dsp:spPr>
        <a:xfrm>
          <a:off x="2439579" y="3165401"/>
          <a:ext cx="2477028" cy="589420"/>
        </a:xfrm>
        <a:custGeom>
          <a:avLst/>
          <a:gdLst/>
          <a:ahLst/>
          <a:cxnLst/>
          <a:rect l="0" t="0" r="0" b="0"/>
          <a:pathLst>
            <a:path>
              <a:moveTo>
                <a:pt x="2477028" y="0"/>
              </a:moveTo>
              <a:lnTo>
                <a:pt x="2477028" y="401672"/>
              </a:lnTo>
              <a:lnTo>
                <a:pt x="0" y="401672"/>
              </a:lnTo>
              <a:lnTo>
                <a:pt x="0" y="58942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F44EB-76FF-45A0-809E-567BC7AAE423}">
      <dsp:nvSpPr>
        <dsp:cNvPr id="0" name=""/>
        <dsp:cNvSpPr/>
      </dsp:nvSpPr>
      <dsp:spPr>
        <a:xfrm>
          <a:off x="3678093" y="1289052"/>
          <a:ext cx="1238514" cy="58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672"/>
              </a:lnTo>
              <a:lnTo>
                <a:pt x="1238514" y="401672"/>
              </a:lnTo>
              <a:lnTo>
                <a:pt x="1238514" y="5894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A2559-6AAC-4964-951B-FEC1A16A17E7}">
      <dsp:nvSpPr>
        <dsp:cNvPr id="0" name=""/>
        <dsp:cNvSpPr/>
      </dsp:nvSpPr>
      <dsp:spPr>
        <a:xfrm>
          <a:off x="2439579" y="1289052"/>
          <a:ext cx="1238514" cy="589420"/>
        </a:xfrm>
        <a:custGeom>
          <a:avLst/>
          <a:gdLst/>
          <a:ahLst/>
          <a:cxnLst/>
          <a:rect l="0" t="0" r="0" b="0"/>
          <a:pathLst>
            <a:path>
              <a:moveTo>
                <a:pt x="1238514" y="0"/>
              </a:moveTo>
              <a:lnTo>
                <a:pt x="1238514" y="401672"/>
              </a:lnTo>
              <a:lnTo>
                <a:pt x="0" y="401672"/>
              </a:lnTo>
              <a:lnTo>
                <a:pt x="0" y="5894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8C48B-A6B6-4E22-A093-A8486481F20D}">
      <dsp:nvSpPr>
        <dsp:cNvPr id="0" name=""/>
        <dsp:cNvSpPr/>
      </dsp:nvSpPr>
      <dsp:spPr>
        <a:xfrm>
          <a:off x="2664763" y="2124"/>
          <a:ext cx="2026659" cy="12869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8BCBA-0A2B-4411-9949-1195B36E5C58}">
      <dsp:nvSpPr>
        <dsp:cNvPr id="0" name=""/>
        <dsp:cNvSpPr/>
      </dsp:nvSpPr>
      <dsp:spPr>
        <a:xfrm>
          <a:off x="2889948" y="216049"/>
          <a:ext cx="2026659" cy="1286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Podatnik VAT</a:t>
          </a:r>
        </a:p>
      </dsp:txBody>
      <dsp:txXfrm>
        <a:off x="2927641" y="253742"/>
        <a:ext cx="1951273" cy="1211542"/>
      </dsp:txXfrm>
    </dsp:sp>
    <dsp:sp modelId="{F6D49F48-2175-4AED-888F-8B053FC028BA}">
      <dsp:nvSpPr>
        <dsp:cNvPr id="0" name=""/>
        <dsp:cNvSpPr/>
      </dsp:nvSpPr>
      <dsp:spPr>
        <a:xfrm>
          <a:off x="1426249" y="1878473"/>
          <a:ext cx="2026659" cy="12869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08769-BD6E-48B3-81BC-80188393349A}">
      <dsp:nvSpPr>
        <dsp:cNvPr id="0" name=""/>
        <dsp:cNvSpPr/>
      </dsp:nvSpPr>
      <dsp:spPr>
        <a:xfrm>
          <a:off x="1651434" y="2092398"/>
          <a:ext cx="2026659" cy="1286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Czynny </a:t>
          </a:r>
        </a:p>
      </dsp:txBody>
      <dsp:txXfrm>
        <a:off x="1689127" y="2130091"/>
        <a:ext cx="1951273" cy="1211542"/>
      </dsp:txXfrm>
    </dsp:sp>
    <dsp:sp modelId="{CBC22695-86DA-4A43-A281-319895DC0551}">
      <dsp:nvSpPr>
        <dsp:cNvPr id="0" name=""/>
        <dsp:cNvSpPr/>
      </dsp:nvSpPr>
      <dsp:spPr>
        <a:xfrm>
          <a:off x="3903278" y="1878473"/>
          <a:ext cx="2026659" cy="12869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BFC79-A35D-4395-9FB4-BF1B2ABFE224}">
      <dsp:nvSpPr>
        <dsp:cNvPr id="0" name=""/>
        <dsp:cNvSpPr/>
      </dsp:nvSpPr>
      <dsp:spPr>
        <a:xfrm>
          <a:off x="4128462" y="2092398"/>
          <a:ext cx="2026659" cy="1286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zwolniony</a:t>
          </a:r>
        </a:p>
      </dsp:txBody>
      <dsp:txXfrm>
        <a:off x="4166155" y="2130091"/>
        <a:ext cx="1951273" cy="1211542"/>
      </dsp:txXfrm>
    </dsp:sp>
    <dsp:sp modelId="{F874E6EB-F1DA-4B4B-B079-18233028831F}">
      <dsp:nvSpPr>
        <dsp:cNvPr id="0" name=""/>
        <dsp:cNvSpPr/>
      </dsp:nvSpPr>
      <dsp:spPr>
        <a:xfrm>
          <a:off x="1426249" y="3754821"/>
          <a:ext cx="2026659" cy="12869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3E6FF-C329-48FD-9E43-DAE4607C19F5}">
      <dsp:nvSpPr>
        <dsp:cNvPr id="0" name=""/>
        <dsp:cNvSpPr/>
      </dsp:nvSpPr>
      <dsp:spPr>
        <a:xfrm>
          <a:off x="1651434" y="3968747"/>
          <a:ext cx="2026659" cy="1286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podmiotowo</a:t>
          </a:r>
        </a:p>
      </dsp:txBody>
      <dsp:txXfrm>
        <a:off x="1689127" y="4006440"/>
        <a:ext cx="1951273" cy="1211542"/>
      </dsp:txXfrm>
    </dsp:sp>
    <dsp:sp modelId="{3A55EB58-0B5C-408F-B4DC-F41DB81547CC}">
      <dsp:nvSpPr>
        <dsp:cNvPr id="0" name=""/>
        <dsp:cNvSpPr/>
      </dsp:nvSpPr>
      <dsp:spPr>
        <a:xfrm>
          <a:off x="3903278" y="3754821"/>
          <a:ext cx="2026659" cy="12869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D98EC-DE09-4EB1-9CB1-FDD8E58EE645}">
      <dsp:nvSpPr>
        <dsp:cNvPr id="0" name=""/>
        <dsp:cNvSpPr/>
      </dsp:nvSpPr>
      <dsp:spPr>
        <a:xfrm>
          <a:off x="4128462" y="3968747"/>
          <a:ext cx="2026659" cy="1286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przedmiotowo</a:t>
          </a:r>
        </a:p>
      </dsp:txBody>
      <dsp:txXfrm>
        <a:off x="4166155" y="4006440"/>
        <a:ext cx="1951273" cy="1211542"/>
      </dsp:txXfrm>
    </dsp:sp>
    <dsp:sp modelId="{E8445336-55E2-43CC-806C-AF5009081165}">
      <dsp:nvSpPr>
        <dsp:cNvPr id="0" name=""/>
        <dsp:cNvSpPr/>
      </dsp:nvSpPr>
      <dsp:spPr>
        <a:xfrm>
          <a:off x="6380306" y="3754821"/>
          <a:ext cx="2026659" cy="12869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D1E8D-8ABA-421E-A9D4-35FB96C3306F}">
      <dsp:nvSpPr>
        <dsp:cNvPr id="0" name=""/>
        <dsp:cNvSpPr/>
      </dsp:nvSpPr>
      <dsp:spPr>
        <a:xfrm>
          <a:off x="6605490" y="3968747"/>
          <a:ext cx="2026659" cy="1286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podmiotowo-przedmiotowe</a:t>
          </a:r>
        </a:p>
      </dsp:txBody>
      <dsp:txXfrm>
        <a:off x="6643183" y="4006440"/>
        <a:ext cx="1951273" cy="1211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6FE2D-CB7E-4737-9A13-B1FB93DB0532}" type="datetimeFigureOut">
              <a:rPr lang="pl-PL" smtClean="0"/>
              <a:t>12.06.2024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13073-4B01-44D5-AA24-6524319391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435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424F6-2162-4A22-A9FF-73C7D90677CF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826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424F6-2162-4A22-A9FF-73C7D90677CF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77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424F6-2162-4A22-A9FF-73C7D90677CF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92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424F6-2162-4A22-A9FF-73C7D90677CF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38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DAE5-320F-48F0-AFB4-228808CED93B}" type="datetime1">
              <a:rPr lang="pl-PL" smtClean="0"/>
              <a:t>12.06.2024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18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B830-4062-4866-BBEC-9273C2A72911}" type="datetime1">
              <a:rPr lang="pl-PL" smtClean="0"/>
              <a:t>12.06.2024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B0BBF-582A-4486-BA95-9EC62C11CC82}" type="datetime1">
              <a:rPr lang="pl-PL" smtClean="0"/>
              <a:t>12.06.2024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9506C-E2CC-49B2-B4B8-E795AD768DC7}" type="datetime1">
              <a:rPr lang="pl-PL" smtClean="0"/>
              <a:t>12.06.2024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C0219-B5DF-49B5-8592-8B6C8F310155}" type="datetime1">
              <a:rPr lang="pl-PL" smtClean="0"/>
              <a:t>12.06.2024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24" y="0"/>
            <a:ext cx="6981444" cy="10287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5200" y="1179575"/>
            <a:ext cx="5276351" cy="3140963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188476" y="1219199"/>
            <a:ext cx="8892516" cy="138499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965198" y="4564576"/>
            <a:ext cx="5276351" cy="4596758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270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965196" y="9669781"/>
            <a:ext cx="5276352" cy="276999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46D2179F-AD35-466F-A681-81C59189197B}" type="datetime1">
              <a:rPr lang="pl-PL" smtClean="0"/>
              <a:t>12.06.2024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8188475" y="9669781"/>
            <a:ext cx="8001029" cy="276999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00BC17A6-4F99-F04F-B546-DD20A738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59010"/>
            <a:ext cx="12344400" cy="507831"/>
          </a:xfrm>
        </p:spPr>
        <p:txBody>
          <a:bodyPr lIns="0" tIns="0" rIns="0" bIns="0"/>
          <a:lstStyle>
            <a:lvl1pPr>
              <a:defRPr sz="3300" b="0" i="0">
                <a:solidFill>
                  <a:srgbClr val="001D4D"/>
                </a:solidFill>
                <a:latin typeface="Montserrat-Medium"/>
                <a:cs typeface="Montserrat-Medium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179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 rtlCol="0"/>
          <a:lstStyle/>
          <a:p>
            <a:pPr rtl="0"/>
            <a:fld id="{D441AFA3-ED28-409D-9F61-7C1CB062C782}" type="datetime1">
              <a:rPr lang="pl-PL" smtClean="0"/>
              <a:t>12.06.2024</a:t>
            </a:fld>
            <a:endParaRPr lang="en-US" dirty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6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zysty slajd na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08D3-2698-789D-B7B1-57D40B6E7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600" y="362105"/>
            <a:ext cx="16960182" cy="168075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912" kern="5000" spc="9" baseline="0"/>
            </a:lvl1pPr>
          </a:lstStyle>
          <a:p>
            <a:r>
              <a:rPr lang="pl-PL" noProof="0" dirty="0"/>
              <a:t>Tytuł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08B1F-8033-168E-101D-4267296F5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515" y="2694967"/>
            <a:ext cx="16891267" cy="7073757"/>
          </a:xfrm>
        </p:spPr>
        <p:txBody>
          <a:bodyPr>
            <a:normAutofit/>
          </a:bodyPr>
          <a:lstStyle>
            <a:lvl1pPr marL="0" marR="15017" indent="0" algn="l" defTabSz="831738" rtl="0" eaLnBrk="1" latinLnBrk="0" hangingPunct="1">
              <a:lnSpc>
                <a:spcPct val="90000"/>
              </a:lnSpc>
              <a:spcBef>
                <a:spcPts val="273"/>
              </a:spcBef>
              <a:buClr>
                <a:schemeClr val="tx2"/>
              </a:buClr>
              <a:buFont typeface="Verdana" panose="020B0604030504040204" pitchFamily="34" charset="0"/>
              <a:buNone/>
              <a:tabLst>
                <a:tab pos="354066" algn="l"/>
                <a:tab pos="354644" algn="l"/>
              </a:tabLst>
              <a:defRPr lang="en-GB" sz="3275" kern="1200" spc="9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10093" marR="15017" indent="-410093" algn="l" defTabSz="831738" rtl="0" eaLnBrk="1" latinLnBrk="0" hangingPunct="1">
              <a:lnSpc>
                <a:spcPct val="90000"/>
              </a:lnSpc>
              <a:spcBef>
                <a:spcPts val="273"/>
              </a:spcBef>
              <a:buClr>
                <a:schemeClr val="tx2"/>
              </a:buClr>
              <a:buFont typeface="Verdana" panose="020B0604030504040204" pitchFamily="34" charset="0"/>
              <a:buChar char="•"/>
              <a:tabLst/>
              <a:defRPr lang="en-GB" sz="3275" kern="1200" spc="9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95274" marR="15017" indent="-519836" algn="l" defTabSz="831738" rtl="0" eaLnBrk="1" latinLnBrk="0" hangingPunct="1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tabLst/>
              <a:defRPr lang="en-GB" sz="3275" kern="1200" spc="9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81899" marR="15017" indent="-519836" algn="l" defTabSz="831738" rtl="0" eaLnBrk="1" latinLnBrk="0" hangingPunct="1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tabLst/>
              <a:defRPr lang="en-GB" sz="3275" kern="1200" spc="9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81519" marR="15017" indent="-519836" algn="l" defTabSz="831738" rtl="0" eaLnBrk="1" latinLnBrk="0" hangingPunct="1">
              <a:lnSpc>
                <a:spcPct val="90000"/>
              </a:lnSpc>
              <a:spcBef>
                <a:spcPts val="273"/>
              </a:spcBef>
              <a:spcAft>
                <a:spcPts val="0"/>
              </a:spcAft>
              <a:buClr>
                <a:schemeClr val="tx2"/>
              </a:buClr>
              <a:buFont typeface="Courier New" panose="02070309020205020404" pitchFamily="49" charset="0"/>
              <a:buChar char="o"/>
              <a:tabLst/>
              <a:defRPr lang="de-DE" sz="3275" kern="1200" spc="9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l-PL" noProof="0" dirty="0"/>
              <a:t>Treść podstawowa</a:t>
            </a:r>
          </a:p>
          <a:p>
            <a:pPr lvl="1"/>
            <a:r>
              <a:rPr lang="pl-PL" noProof="0" dirty="0"/>
              <a:t>Pierwszy poziom</a:t>
            </a:r>
          </a:p>
          <a:p>
            <a:pPr lvl="2"/>
            <a:r>
              <a:rPr lang="pl-PL" noProof="0" dirty="0"/>
              <a:t>Drugi poziom</a:t>
            </a:r>
          </a:p>
          <a:p>
            <a:pPr lvl="3"/>
            <a:r>
              <a:rPr lang="pl-PL" noProof="0" dirty="0"/>
              <a:t>Trzeci poziom</a:t>
            </a:r>
          </a:p>
          <a:p>
            <a:pPr lvl="4"/>
            <a:r>
              <a:rPr lang="pl-PL" noProof="0" dirty="0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val="56542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398F1-6E7B-4AD1-A442-99583C40A4DA}" type="datetime1">
              <a:rPr lang="pl-PL" smtClean="0"/>
              <a:t>12.06.2024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pretacje.pl/vat/9278683,odliczeniebrak-prawa-do-odliczenia-od-wydatkow-ponoszonych-na-potrzeb.html" TargetMode="Externa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sap.sejm.gov.pl/isap.nsf/download.xsp/WDU19890200104/U/D19890104Lj.pdf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hyperlink" Target="mailto:aneta.lech@lexantis.p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p.lex.pl/#/document/16793068?cm=DOCUM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0" y="0"/>
            <a:ext cx="285750" cy="7487920"/>
          </a:xfrm>
          <a:custGeom>
            <a:avLst/>
            <a:gdLst/>
            <a:ahLst/>
            <a:cxnLst/>
            <a:rect l="l" t="t" r="r" b="b"/>
            <a:pathLst>
              <a:path w="285750" h="7487920">
                <a:moveTo>
                  <a:pt x="0" y="7487411"/>
                </a:moveTo>
                <a:lnTo>
                  <a:pt x="285750" y="7487411"/>
                </a:lnTo>
                <a:lnTo>
                  <a:pt x="285750" y="0"/>
                </a:lnTo>
                <a:lnTo>
                  <a:pt x="0" y="0"/>
                </a:lnTo>
                <a:lnTo>
                  <a:pt x="0" y="7487411"/>
                </a:lnTo>
                <a:close/>
              </a:path>
            </a:pathLst>
          </a:custGeom>
          <a:solidFill>
            <a:srgbClr val="F8AE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01868" y="2801111"/>
            <a:ext cx="285750" cy="7486015"/>
          </a:xfrm>
          <a:custGeom>
            <a:avLst/>
            <a:gdLst/>
            <a:ahLst/>
            <a:cxnLst/>
            <a:rect l="l" t="t" r="r" b="b"/>
            <a:pathLst>
              <a:path w="285750" h="7486015">
                <a:moveTo>
                  <a:pt x="0" y="7485888"/>
                </a:moveTo>
                <a:lnTo>
                  <a:pt x="285750" y="7485888"/>
                </a:lnTo>
                <a:lnTo>
                  <a:pt x="285750" y="0"/>
                </a:lnTo>
                <a:lnTo>
                  <a:pt x="0" y="0"/>
                </a:lnTo>
                <a:lnTo>
                  <a:pt x="0" y="7485888"/>
                </a:lnTo>
                <a:close/>
              </a:path>
            </a:pathLst>
          </a:custGeom>
          <a:solidFill>
            <a:srgbClr val="E04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-23690"/>
            <a:ext cx="7330438" cy="415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55" y="9486900"/>
            <a:ext cx="1609343" cy="672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460" y="9563100"/>
            <a:ext cx="1798319" cy="519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9434CAB-44EE-8C6C-3F05-8A884EC8C6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9" b="12446"/>
          <a:stretch/>
        </p:blipFill>
        <p:spPr>
          <a:xfrm>
            <a:off x="3598957" y="9385636"/>
            <a:ext cx="1609344" cy="789881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4F145ACC-48C4-6792-8C9C-7B9BBE9264E6}"/>
              </a:ext>
            </a:extLst>
          </p:cNvPr>
          <p:cNvSpPr txBox="1">
            <a:spLocks/>
          </p:cNvSpPr>
          <p:nvPr/>
        </p:nvSpPr>
        <p:spPr>
          <a:xfrm>
            <a:off x="872411" y="3129874"/>
            <a:ext cx="8671780" cy="6952897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3300" b="1" kern="0" cap="all" spc="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Podatki w związkach sportowych </a:t>
            </a:r>
          </a:p>
          <a:p>
            <a:r>
              <a:rPr lang="pl-PL" sz="3300" b="1" kern="0" cap="all" spc="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wybrane zagadnienia </a:t>
            </a:r>
            <a:br>
              <a:rPr lang="pl-PL" sz="3200" kern="0" cap="all" spc="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pl-PL" sz="3200" kern="0" cap="all" spc="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800" kern="0" cap="all" spc="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Szkolenie dedykowane dla </a:t>
            </a:r>
            <a:br>
              <a:rPr lang="pl-PL" sz="2800" kern="0" cap="all" spc="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pl-PL" sz="2800" kern="0" cap="all" spc="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800" kern="0" cap="all" spc="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Instytut Sportu - Państwowy Instytut Badawczy</a:t>
            </a:r>
          </a:p>
          <a:p>
            <a:endParaRPr lang="pl-PL" kern="0" dirty="0">
              <a:solidFill>
                <a:srgbClr val="1E699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" sz="29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ANETA LECH – doradca podatkowy </a:t>
            </a:r>
          </a:p>
          <a:p>
            <a:br>
              <a:rPr lang="pl-PL" kern="0" dirty="0">
                <a:solidFill>
                  <a:srgbClr val="1E699A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200" kern="0" cap="all" spc="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ymbol zastępczy daty 11">
            <a:extLst>
              <a:ext uri="{FF2B5EF4-FFF2-40B4-BE49-F238E27FC236}">
                <a16:creationId xmlns:a16="http://schemas.microsoft.com/office/drawing/2014/main" id="{0D190526-3143-4061-824F-B3E46008C61B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825216" y="9577801"/>
            <a:ext cx="4206240" cy="369332"/>
          </a:xfrm>
        </p:spPr>
        <p:txBody>
          <a:bodyPr/>
          <a:lstStyle/>
          <a:p>
            <a:r>
              <a:rPr lang="pl-PL" sz="2400" b="1" dirty="0">
                <a:solidFill>
                  <a:schemeClr val="tx2"/>
                </a:solidFill>
              </a:rPr>
              <a:t>Nadarzyn </a:t>
            </a:r>
            <a:fld id="{38DE32C1-02DA-4771-B8F2-18F81E3D91A3}" type="datetime1">
              <a:rPr lang="pl-PL" sz="2400" b="1" smtClean="0">
                <a:solidFill>
                  <a:schemeClr val="tx2"/>
                </a:solidFill>
              </a:rPr>
              <a:t>12.06.2024</a:t>
            </a:fld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7690F765-CC01-8960-13CB-EE24DDF9C61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CC0B87D2-8BBB-1D8B-8CA3-6444DE94FAA8}"/>
              </a:ext>
            </a:extLst>
          </p:cNvPr>
          <p:cNvSpPr txBox="1"/>
          <p:nvPr/>
        </p:nvSpPr>
        <p:spPr>
          <a:xfrm>
            <a:off x="16187221" y="8571854"/>
            <a:ext cx="1984861" cy="3442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sz="1637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B4BF1A4-DFA2-15A5-3506-92C255C82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581567"/>
              </p:ext>
            </p:extLst>
          </p:nvPr>
        </p:nvGraphicFramePr>
        <p:xfrm>
          <a:off x="-1412859" y="-70041"/>
          <a:ext cx="13515705" cy="463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0E7B1E9A-D349-14C9-425C-7892C5D0EFCE}"/>
              </a:ext>
            </a:extLst>
          </p:cNvPr>
          <p:cNvSpPr txBox="1"/>
          <p:nvPr/>
        </p:nvSpPr>
        <p:spPr>
          <a:xfrm>
            <a:off x="164621" y="5002962"/>
            <a:ext cx="3845881" cy="3228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547" b="1" dirty="0">
                <a:latin typeface="Arial" panose="020B0604020202020204" pitchFamily="34" charset="0"/>
                <a:cs typeface="Arial" panose="020B0604020202020204" pitchFamily="34" charset="0"/>
              </a:rPr>
              <a:t>Art. 3</a:t>
            </a:r>
          </a:p>
          <a:p>
            <a:pPr algn="l"/>
            <a:r>
              <a:rPr lang="pl-PL" sz="2547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Działalnością gospodarczą jest </a:t>
            </a:r>
            <a:r>
              <a:rPr lang="pl-PL" sz="2547" b="1" dirty="0">
                <a:solidFill>
                  <a:srgbClr val="212529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zorganizowana</a:t>
            </a:r>
            <a:r>
              <a:rPr lang="pl-PL" sz="2547" dirty="0">
                <a:solidFill>
                  <a:srgbClr val="212529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547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</a:t>
            </a:r>
            <a:r>
              <a:rPr lang="pl-PL" sz="2547" b="1" dirty="0">
                <a:solidFill>
                  <a:srgbClr val="212529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zarobkowa</a:t>
            </a:r>
            <a:r>
              <a:rPr lang="pl-PL" sz="2547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wykonywana </a:t>
            </a:r>
            <a:r>
              <a:rPr lang="pl-PL" sz="2547" b="1" dirty="0">
                <a:solidFill>
                  <a:srgbClr val="212529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 własnym imieniu</a:t>
            </a:r>
            <a:r>
              <a:rPr lang="pl-PL" sz="2547" dirty="0">
                <a:solidFill>
                  <a:srgbClr val="212529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547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547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sposób ciągły.</a:t>
            </a:r>
            <a:endParaRPr lang="pl-PL" sz="2547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698AF84-E519-F841-A019-44F679022279}"/>
              </a:ext>
            </a:extLst>
          </p:cNvPr>
          <p:cNvSpPr txBox="1"/>
          <p:nvPr/>
        </p:nvSpPr>
        <p:spPr>
          <a:xfrm>
            <a:off x="3944899" y="4980466"/>
            <a:ext cx="5738941" cy="5187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54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15.2. </a:t>
            </a:r>
            <a:r>
              <a:rPr lang="pl-PL" sz="254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gospodarcza obejmuje </a:t>
            </a:r>
            <a:r>
              <a:rPr lang="pl-PL" sz="2547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wszelką działalność </a:t>
            </a:r>
            <a:r>
              <a:rPr lang="pl-PL" sz="254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producentów, handlowców lub usługodawców, w tym podmiotów pozyskujących zasoby naturalne oraz rolników, a także działalność osób wykonujących wolne zawody. </a:t>
            </a:r>
          </a:p>
          <a:p>
            <a:pPr algn="l"/>
            <a:r>
              <a:rPr lang="pl-PL" sz="2547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Działalność gospodarcza obejmuje w szczególności </a:t>
            </a:r>
            <a:r>
              <a:rPr lang="pl-PL" sz="2547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czynności polegające na wykorzystywaniu towarów lub wartości niematerialnych i prawnych w sposób ciągły </a:t>
            </a:r>
            <a:r>
              <a:rPr lang="pl-PL" sz="2547" b="1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dla celów zarobkowych.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A232A4-8744-30B1-B633-82774A64FDB4}"/>
              </a:ext>
            </a:extLst>
          </p:cNvPr>
          <p:cNvSpPr txBox="1"/>
          <p:nvPr/>
        </p:nvSpPr>
        <p:spPr>
          <a:xfrm>
            <a:off x="10513883" y="197287"/>
            <a:ext cx="7450024" cy="101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54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5a pkt 6)</a:t>
            </a:r>
          </a:p>
          <a:p>
            <a:pPr algn="l"/>
            <a:r>
              <a:rPr lang="pl-PL" sz="254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gospodarcza - oznacza  </a:t>
            </a:r>
            <a:r>
              <a:rPr lang="pl-PL" sz="2547" b="1" dirty="0">
                <a:solidFill>
                  <a:srgbClr val="000000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działalność zarobkową:</a:t>
            </a:r>
          </a:p>
          <a:p>
            <a:pPr marL="467853" indent="-467853">
              <a:buAutoNum type="alphaLcParenR"/>
            </a:pPr>
            <a:r>
              <a:rPr lang="pl-PL" sz="23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wytwórczą, budowlaną, handlową, usługową,</a:t>
            </a:r>
          </a:p>
          <a:p>
            <a:pPr marL="467853" indent="-467853">
              <a:buAutoNum type="alphaLcParenR"/>
            </a:pPr>
            <a:r>
              <a:rPr lang="pl-PL" sz="23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polegającą na poszukiwaniu, rozpoznawaniu i wydobywaniu kopalin ze złóż,</a:t>
            </a:r>
          </a:p>
          <a:p>
            <a:pPr marL="467853" indent="-467853">
              <a:buAutoNum type="alphaLcParenR"/>
            </a:pPr>
            <a:r>
              <a:rPr lang="pl-PL" sz="23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polegającą na wykorzystywaniu rzeczy oraz wartości niematerialnych i prawnych</a:t>
            </a:r>
          </a:p>
          <a:p>
            <a:pPr marL="415869" indent="-415869" algn="just">
              <a:buFontTx/>
              <a:buChar char="-"/>
            </a:pPr>
            <a:r>
              <a:rPr lang="pl-PL" sz="23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prowadzoną </a:t>
            </a:r>
            <a:r>
              <a:rPr lang="pl-PL" sz="236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własnym imieniu bez względu na jej rezultat</a:t>
            </a:r>
            <a:r>
              <a:rPr lang="pl-PL" sz="23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36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sposób zorganizowany i ciągły,</a:t>
            </a:r>
            <a:r>
              <a:rPr lang="pl-PL" sz="23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15869" indent="-415869" algn="just">
              <a:buFontTx/>
              <a:buChar char="-"/>
            </a:pPr>
            <a:endParaRPr lang="pl-PL" sz="9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869" indent="-415869" algn="just">
              <a:buFontTx/>
              <a:buChar char="-"/>
            </a:pPr>
            <a:r>
              <a:rPr lang="pl-PL" sz="236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której uzyskane przychody </a:t>
            </a:r>
            <a:r>
              <a:rPr lang="pl-PL" sz="2365" b="1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 są zaliczane do innych przychodów </a:t>
            </a:r>
            <a:r>
              <a:rPr lang="pl-PL" sz="236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źródeł wymienionych w art. 10 ust. 1:</a:t>
            </a:r>
          </a:p>
          <a:p>
            <a:pPr marL="415869" indent="-415869" algn="just">
              <a:buFont typeface="Wingdings" panose="05000000000000000000" pitchFamily="2" charset="2"/>
              <a:buChar char="ü"/>
            </a:pPr>
            <a:r>
              <a:rPr lang="pl-PL" sz="21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pkt 1 (stos. służbowy), </a:t>
            </a:r>
          </a:p>
          <a:p>
            <a:pPr marL="415869" indent="-415869" algn="just">
              <a:buFont typeface="Wingdings" panose="05000000000000000000" pitchFamily="2" charset="2"/>
              <a:buChar char="ü"/>
            </a:pPr>
            <a:r>
              <a:rPr lang="pl-PL" sz="21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pkt 2 (działalność wykonywana osobiście)</a:t>
            </a:r>
          </a:p>
          <a:p>
            <a:pPr marL="415869" indent="-415869" algn="just">
              <a:buFont typeface="Wingdings" panose="05000000000000000000" pitchFamily="2" charset="2"/>
              <a:buChar char="ü"/>
            </a:pPr>
            <a:r>
              <a:rPr lang="pl-PL" sz="21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pkt 4 (działy specjalne produkcji rolnej)</a:t>
            </a:r>
          </a:p>
          <a:p>
            <a:pPr marL="415869" indent="-415869" algn="just">
              <a:buFont typeface="Wingdings" panose="05000000000000000000" pitchFamily="2" charset="2"/>
              <a:buChar char="ü"/>
            </a:pPr>
            <a:r>
              <a:rPr lang="pl-PL" sz="21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(najem, podnajem dzierżawa)</a:t>
            </a:r>
          </a:p>
          <a:p>
            <a:pPr marL="415869" indent="-415869" algn="just">
              <a:buFont typeface="Wingdings" panose="05000000000000000000" pitchFamily="2" charset="2"/>
              <a:buChar char="ü"/>
            </a:pPr>
            <a:r>
              <a:rPr lang="pl-PL" sz="21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(kapitały pieniężne i prawa majątkowe)</a:t>
            </a:r>
          </a:p>
          <a:p>
            <a:pPr marL="415869" indent="-415869" algn="just">
              <a:buFont typeface="Wingdings" panose="05000000000000000000" pitchFamily="2" charset="2"/>
              <a:buChar char="ü"/>
            </a:pPr>
            <a:r>
              <a:rPr lang="pl-PL" sz="21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pkt 8 (odpłatne zbycie np. sprzedaż majątku prywatnego)</a:t>
            </a:r>
          </a:p>
          <a:p>
            <a:pPr marL="415869" indent="-415869" algn="just">
              <a:buFont typeface="Wingdings" panose="05000000000000000000" pitchFamily="2" charset="2"/>
              <a:buChar char="ü"/>
            </a:pPr>
            <a:r>
              <a:rPr lang="pl-PL" sz="2183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pkt 8a (działalność prowadzona przez zagraniczną jednostkę kontrolowaną)</a:t>
            </a:r>
          </a:p>
          <a:p>
            <a:pPr marL="415869" indent="-415869" algn="just">
              <a:buFont typeface="Wingdings" panose="05000000000000000000" pitchFamily="2" charset="2"/>
              <a:buChar char="ü"/>
            </a:pPr>
            <a:r>
              <a:rPr lang="pl-PL" sz="2183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pkt 8b (</a:t>
            </a:r>
            <a:r>
              <a:rPr lang="pl-PL" sz="21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niezrealizowane zyski, o których mowa w art. 30da)</a:t>
            </a:r>
          </a:p>
          <a:p>
            <a:pPr marL="415869" indent="-415869" algn="just">
              <a:buFont typeface="Wingdings" panose="05000000000000000000" pitchFamily="2" charset="2"/>
              <a:buChar char="ü"/>
            </a:pPr>
            <a:r>
              <a:rPr lang="pl-PL" sz="218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pkt 9 (inne źródła np. działalność nierejestrowana, powtarzające się świadczenia niepieniężne, przychody z tytułu prokury</a:t>
            </a:r>
          </a:p>
        </p:txBody>
      </p:sp>
    </p:spTree>
    <p:extLst>
      <p:ext uri="{BB962C8B-B14F-4D97-AF65-F5344CB8AC3E}">
        <p14:creationId xmlns:p14="http://schemas.microsoft.com/office/powerpoint/2010/main" val="88505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1371600" y="495300"/>
            <a:ext cx="15849600" cy="16764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pl-PL" sz="4912" b="1" kern="5000" spc="9" dirty="0">
                <a:latin typeface="Arial" panose="020B0604020202020204" pitchFamily="34" charset="0"/>
                <a:cs typeface="Arial" panose="020B0604020202020204" pitchFamily="34" charset="0"/>
              </a:rPr>
              <a:t>Działalność statutowa a działalność gospodarcza</a:t>
            </a:r>
            <a:endParaRPr lang="en-US" sz="4912" b="1" kern="5000" spc="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2C5B74A-14DA-AD99-49C1-103869EEB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960592"/>
              </p:ext>
            </p:extLst>
          </p:nvPr>
        </p:nvGraphicFramePr>
        <p:xfrm>
          <a:off x="-838200" y="1790700"/>
          <a:ext cx="9753599" cy="522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6DEDF8FA-6AD1-EE34-1E76-3C7C2DDBA3C2}"/>
              </a:ext>
            </a:extLst>
          </p:cNvPr>
          <p:cNvSpPr txBox="1"/>
          <p:nvPr/>
        </p:nvSpPr>
        <p:spPr>
          <a:xfrm>
            <a:off x="8229600" y="1485900"/>
            <a:ext cx="9448800" cy="8586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 sportowy, związek sportowy, stowarzyszenie czy fundacja może prowadzić działalność gospodarczą w rozmiarach służących realizacji jej celów.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 gospodarcza nie może dominować nad działalnością statutową, jest działalnością poboczną, pomocniczą, służącą pozyskiwaniu środków finansowych na prowadzenie działalności statutowej.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Pochodzący z działalności gospodarczej zysk nie może być dzielony, np. między członków fundacji.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Możliwość prowadzenia działalności gospodarczej, wymaga odpowiednich zapisów w statucie, m.in.: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organizacja prowadzi działalność gospodarczą w określonym zakresie, który opisuje się odpowiednimi kodami Polskiej Klasyfikacji Działalności (PKD);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całość dochodów z niej uzyskanych przeznacza na realizacją celów statutowych;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majątek organizacji może pochodzić z działalności gospodarczej.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rejestracja w rejestrze przedsiębiorców w Krajowym Rejestrze Sądowym</a:t>
            </a:r>
          </a:p>
        </p:txBody>
      </p:sp>
    </p:spTree>
    <p:extLst>
      <p:ext uri="{BB962C8B-B14F-4D97-AF65-F5344CB8AC3E}">
        <p14:creationId xmlns:p14="http://schemas.microsoft.com/office/powerpoint/2010/main" val="145631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7C269DD-6394-CBCF-D696-B2A0ABE4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"/>
            <a:ext cx="14820900" cy="355809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474391C-606B-EE97-066A-62CCB43CC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848100"/>
            <a:ext cx="12420600" cy="63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9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ponsoring w klubach sportowych">
            <a:extLst>
              <a:ext uri="{FF2B5EF4-FFF2-40B4-BE49-F238E27FC236}">
                <a16:creationId xmlns:a16="http://schemas.microsoft.com/office/drawing/2014/main" id="{5D089345-17D7-1328-7728-1DEC9F331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3" r="9092" b="1176"/>
          <a:stretch/>
        </p:blipFill>
        <p:spPr bwMode="auto">
          <a:xfrm>
            <a:off x="5285232" y="10"/>
            <a:ext cx="13002768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206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4901" cy="10287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716971" y="1683544"/>
            <a:ext cx="6035040" cy="4806201"/>
          </a:xfrm>
        </p:spPr>
        <p:txBody>
          <a:bodyPr vert="horz" lIns="91440" tIns="45720" rIns="91440" bIns="45720" rtlCol="0" anchor="b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7200" b="1" spc="9">
                <a:solidFill>
                  <a:schemeClr val="tx1"/>
                </a:solidFill>
                <a:latin typeface="+mj-lt"/>
                <a:cs typeface="+mj-cs"/>
              </a:rPr>
              <a:t>Wszelkie formy sponsoringu są działalnośćią gospodarczą </a:t>
            </a: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9882" y="520187"/>
            <a:ext cx="219456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3" y="6820380"/>
            <a:ext cx="596646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64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313" y="0"/>
            <a:ext cx="16751171" cy="3028209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92" y="0"/>
            <a:ext cx="16733520" cy="301752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1517904" y="624078"/>
            <a:ext cx="15252192" cy="1769364"/>
          </a:xfr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8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en-US" sz="48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statutowa</a:t>
            </a:r>
            <a:r>
              <a:rPr lang="en-US" sz="48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8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en-US" sz="48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gospodarcza</a:t>
            </a:r>
            <a:endParaRPr lang="en-US" sz="4800" b="1" kern="1200" spc="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251" y="1138428"/>
            <a:ext cx="192024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DEDF8FA-6AD1-EE34-1E76-3C7C2DDBA3C2}"/>
              </a:ext>
            </a:extLst>
          </p:cNvPr>
          <p:cNvSpPr txBox="1"/>
          <p:nvPr/>
        </p:nvSpPr>
        <p:spPr>
          <a:xfrm>
            <a:off x="837313" y="3332988"/>
            <a:ext cx="16746599" cy="6534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Najważniejsze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zasady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prowadzenia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gospodarczej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organizacje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pozarządowe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Organizacje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prowadzące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gospodarczą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świetle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prawa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przedsiębiorcami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obowiązują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takie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same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zasady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jak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innych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przedsiębiorców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podlegają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tym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samym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zasadom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podatkowym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płatnikami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podatku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dochodowego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osób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prawnych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podatku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towarów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usług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(VAT).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Organizacja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prowadząca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gospodarczą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obowiązek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składania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sprawozdania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finansowego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urzędu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skarbowego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KRS.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można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korzystać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wolontariuszy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przy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prowadzeniu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gospodarczej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oznacza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że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organizacja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może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współpracować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wolontariuszami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przy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prowadzeniu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swojej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statutowej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statutowa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jest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nadrzędną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działalnością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gospodarczą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oznacza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że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organizacja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może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prowadzić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statutowej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gospodarczej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tym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samym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zakresie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może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pokrywać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zakres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prowadzonej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organizację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gospodarczej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odpłatnej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pożytku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publicznego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można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prowadzić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odpłatnej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pożytku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publicznego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gospodarczej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odniesieniu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samego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przedmiotu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Zyski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dochody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gospodarczej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muszą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być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przeznaczone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statutową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organizacji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albo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rozwój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gospodarczej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6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1112520" y="248133"/>
            <a:ext cx="13570349" cy="2181077"/>
          </a:xfr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Ulga</a:t>
            </a:r>
            <a:r>
              <a:rPr lang="en-US" sz="46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sponsoringowa</a:t>
            </a:r>
            <a:r>
              <a:rPr lang="en-US" sz="46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zachętą</a:t>
            </a:r>
            <a:r>
              <a:rPr lang="en-US" sz="46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6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en-US" sz="46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gospodarczą</a:t>
            </a:r>
            <a:r>
              <a:rPr lang="en-US" sz="46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organizacji</a:t>
            </a:r>
            <a:r>
              <a:rPr lang="en-US" sz="46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sportowych</a:t>
            </a:r>
            <a:endParaRPr lang="en-US" sz="4600" b="1" kern="1200" spc="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sz="4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DEDF8FA-6AD1-EE34-1E76-3C7C2DDBA3C2}"/>
              </a:ext>
            </a:extLst>
          </p:cNvPr>
          <p:cNvSpPr txBox="1"/>
          <p:nvPr/>
        </p:nvSpPr>
        <p:spPr>
          <a:xfrm>
            <a:off x="1219200" y="2507749"/>
            <a:ext cx="8763000" cy="72146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Ulga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sponsoringowa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została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wprowadzona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polskiego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porządku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prawnego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dniem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stycznia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2022 r.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Istota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tej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ulgi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sprowadza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możliwości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odliczenia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przedsiębiorców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podstawy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opodatkowania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50%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kosztów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poniesionych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sportową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(w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tym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poprzez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wsparcie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klubów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sportowych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określone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ustawie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sporcie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zatem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kwestia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gospodarczej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prowadzonej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kluby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sportowe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możliwości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korzystania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przedsiębiorców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wspierających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sportową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ulgi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sponsoringowej</a:t>
            </a:r>
            <a:r>
              <a:rPr lang="en-US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luby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sportowe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prowadzące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gospodarczą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daleko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atrakcyjne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przedsiębiorców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sponsorów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niż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kluby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sportowe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nieprowadzące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gospodarczej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ponieważ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tylko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poprzez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wsparcie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klubu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sportowego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prowadzącego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gospodarczą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możliwe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jest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skorzystanie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sponsora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ulgi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sponsoringowej</a:t>
            </a:r>
            <a:r>
              <a:rPr lang="en-US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0" i="0" dirty="0">
              <a:solidFill>
                <a:schemeClr val="tx2"/>
              </a:solidFill>
              <a:effectLst/>
            </a:endParaRPr>
          </a:p>
        </p:txBody>
      </p:sp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27360" y="-25071"/>
            <a:ext cx="9560641" cy="10312071"/>
            <a:chOff x="5818240" y="-1"/>
            <a:chExt cx="6373761" cy="6874714"/>
          </a:xfrm>
        </p:grpSpPr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Freeform: Shape 2063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Freeform: Shape 2064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sport a sponsoring . Obraz 1 z 4">
            <a:extLst>
              <a:ext uri="{FF2B5EF4-FFF2-40B4-BE49-F238E27FC236}">
                <a16:creationId xmlns:a16="http://schemas.microsoft.com/office/drawing/2014/main" id="{43E5231E-A4D0-7ED7-4FA8-E7FC2D13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62588" y="2729484"/>
            <a:ext cx="6213348" cy="62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7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8" name="Rectangle 8207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1143000" y="190500"/>
            <a:ext cx="15925800" cy="2181077"/>
          </a:xfr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Ulga</a:t>
            </a:r>
            <a:r>
              <a:rPr lang="en-US" sz="46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sponsoringowa</a:t>
            </a:r>
            <a:r>
              <a:rPr lang="en-US" sz="46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zachętą</a:t>
            </a:r>
            <a:r>
              <a:rPr lang="en-US" sz="46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46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en-US" sz="46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gospodarczą</a:t>
            </a:r>
            <a:r>
              <a:rPr lang="en-US" sz="46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organizacji</a:t>
            </a:r>
            <a:r>
              <a:rPr lang="en-US" sz="46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sportowych</a:t>
            </a:r>
            <a:endParaRPr lang="en-US" sz="4600" b="1" kern="1200" spc="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DEDF8FA-6AD1-EE34-1E76-3C7C2DDBA3C2}"/>
              </a:ext>
            </a:extLst>
          </p:cNvPr>
          <p:cNvSpPr txBox="1"/>
          <p:nvPr/>
        </p:nvSpPr>
        <p:spPr>
          <a:xfrm>
            <a:off x="1181100" y="2628393"/>
            <a:ext cx="9334500" cy="5030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Dlaczego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dzieje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Aby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możliwe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było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skorzystanie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przedsiębiorcę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sponsora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ulgi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sponsoringowej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świadczenie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finansowe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ewentualnie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rzeczowe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które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udziela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rzecz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klubu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sportowego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musi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zostać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odwzajemnione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klub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inne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ekwiwalentne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świadczenie</a:t>
            </a:r>
            <a:r>
              <a:rPr lang="en-U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Chodzi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zwłaszcza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typowe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świadczenia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charakterze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reklamowym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lub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promocyjnym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(w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szczególności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rozpowszechnianie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informacji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sponsorze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np. w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postaci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logo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umieszczanego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strojach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sportowych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czy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promocji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przez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klub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mediach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społecznościowych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Dopiero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ukształtowana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relacja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między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sponsorem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klubem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pozwoli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sponsorowi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przedsiębiorcy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uwzględnić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całości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koszty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poniesione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wsparcie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klubu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swoje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koszty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uzyskania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przychodów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Brak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ekwiwalentnego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świadczenia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ze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strony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klubu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sportowego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spowoduje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że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świadczenie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sponsora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można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będzie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uznać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jedynie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darowiznę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w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konsekwencji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brak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możliwości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uwzględnienia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tych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wydatków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kosztach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uzyskania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przychodów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sponsora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Powyższe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potwierdzają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organy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podatkowe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skarbowe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swoich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interpretacjach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210" name="Group 8209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727360" y="-25071"/>
            <a:ext cx="9560641" cy="10312071"/>
            <a:chOff x="5818240" y="-1"/>
            <a:chExt cx="6373761" cy="6874714"/>
          </a:xfrm>
        </p:grpSpPr>
        <p:sp>
          <p:nvSpPr>
            <p:cNvPr id="8211" name="Freeform: Shape 8210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2" name="Freeform: Shape 8211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3" name="Freeform: Shape 8212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4" name="Freeform: Shape 8213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sponsorowanie sportu reklama sportowa napisy w jezyku polskim. Obraz 4 z 4">
            <a:extLst>
              <a:ext uri="{FF2B5EF4-FFF2-40B4-BE49-F238E27FC236}">
                <a16:creationId xmlns:a16="http://schemas.microsoft.com/office/drawing/2014/main" id="{070A79DD-5A21-D24E-8074-0C3D67907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r="6290" b="2"/>
          <a:stretch/>
        </p:blipFill>
        <p:spPr bwMode="auto">
          <a:xfrm>
            <a:off x="12077786" y="2551176"/>
            <a:ext cx="5182952" cy="656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1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44" y="105400"/>
            <a:ext cx="16939952" cy="1038720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Zwolnienia podmiotowe i przedmiotowe w VAT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665" y="1934889"/>
            <a:ext cx="17385506" cy="7998762"/>
          </a:xfrm>
        </p:spPr>
        <p:txBody>
          <a:bodyPr>
            <a:normAutofit fontScale="92500" lnSpcReduction="20000"/>
          </a:bodyPr>
          <a:lstStyle/>
          <a:p>
            <a:pPr algn="l" fontAlgn="base">
              <a:lnSpc>
                <a:spcPct val="110000"/>
              </a:lnSpc>
            </a:pPr>
            <a:endParaRPr lang="pl-PL" sz="3002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/>
            <a:r>
              <a:rPr lang="pl-PL" sz="22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pl-PL" sz="26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Art. 43 ust. 18 </a:t>
            </a:r>
          </a:p>
          <a:p>
            <a:r>
              <a:rPr lang="pl-PL" sz="2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Zwolnienia, o których mowa w ust. 1 pkt 31</a:t>
            </a:r>
            <a:r>
              <a:rPr lang="pl-PL" sz="26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32 </a:t>
            </a:r>
            <a:r>
              <a:rPr lang="pl-PL" sz="2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33 lit. a, </a:t>
            </a:r>
          </a:p>
          <a:p>
            <a:r>
              <a:rPr lang="pl-PL" sz="2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stosuje się, </a:t>
            </a:r>
            <a:r>
              <a:rPr lang="pl-PL" sz="26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 warunkiem </a:t>
            </a:r>
            <a:r>
              <a:rPr lang="pl-PL" sz="2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że podmioty wykonujące </a:t>
            </a:r>
          </a:p>
          <a:p>
            <a:r>
              <a:rPr lang="pl-PL" sz="2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czynności, o których mowa w tych przepisach, </a:t>
            </a:r>
            <a:r>
              <a:rPr lang="pl-PL" sz="26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nie osiągają </a:t>
            </a:r>
          </a:p>
          <a:p>
            <a:r>
              <a:rPr lang="pl-PL" sz="26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sposób systematyczny zysków </a:t>
            </a:r>
            <a:r>
              <a:rPr lang="pl-PL" sz="2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tej działalności, </a:t>
            </a:r>
          </a:p>
          <a:p>
            <a:r>
              <a:rPr lang="pl-PL" sz="2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w przypadku ich osiągnięcia są one przeznaczane </a:t>
            </a:r>
          </a:p>
          <a:p>
            <a:r>
              <a:rPr lang="pl-PL" sz="2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całości na kontynuację lub doskonalenie świadczonych usług.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9B18D0-C48D-F0B6-D7E8-1ADD49504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994445"/>
              </p:ext>
            </p:extLst>
          </p:nvPr>
        </p:nvGraphicFramePr>
        <p:xfrm>
          <a:off x="-761999" y="1638301"/>
          <a:ext cx="10058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BEC708F1-D4CE-E578-7C82-B856A82833AF}"/>
              </a:ext>
            </a:extLst>
          </p:cNvPr>
          <p:cNvSpPr txBox="1"/>
          <p:nvPr/>
        </p:nvSpPr>
        <p:spPr>
          <a:xfrm>
            <a:off x="9431327" y="1181100"/>
            <a:ext cx="8339823" cy="852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Art. 43 ust. 1 pkt 32) </a:t>
            </a:r>
            <a:r>
              <a:rPr lang="pl-PL" sz="22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uVAT</a:t>
            </a:r>
            <a:endParaRPr lang="pl-PL" sz="2200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l-PL" sz="10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Zwalnia się od podatku:</a:t>
            </a:r>
          </a:p>
          <a:p>
            <a:pPr algn="l"/>
            <a:endParaRPr lang="pl-PL" sz="10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l-PL" sz="2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usługi ściśle związane ze sportem lub wychowaniem fizycznym świadczone przez </a:t>
            </a:r>
            <a:r>
              <a:rPr lang="pl-PL" sz="2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kluby sportowe, związki sportowe oraz związki stowarzyszeń i innych osób prawnych</a:t>
            </a:r>
            <a:r>
              <a:rPr lang="pl-PL" sz="2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których </a:t>
            </a:r>
            <a:r>
              <a:rPr lang="pl-PL" sz="2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celem statutowym </a:t>
            </a:r>
            <a:r>
              <a:rPr lang="pl-PL" sz="2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jest działalność na rzecz rozwoju i upowszechniania sportu, pod warunkiem że:</a:t>
            </a:r>
          </a:p>
          <a:p>
            <a:pPr marL="457200" indent="-457200" algn="l">
              <a:buAutoNum type="alphaLcParenR"/>
            </a:pPr>
            <a:r>
              <a:rPr lang="pl-PL" sz="2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są one konieczne do organizowania i uprawiania sportu lub organizowania wychowania fizycznego i uczestniczenia w nim,</a:t>
            </a:r>
            <a:endParaRPr lang="pl-PL" sz="22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AutoNum type="alphaLcParenR"/>
            </a:pPr>
            <a:r>
              <a:rPr lang="pl-PL" sz="2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świadczący te usługi </a:t>
            </a:r>
            <a:r>
              <a:rPr lang="pl-PL" sz="2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 są nastawieni na osiąganie zysków</a:t>
            </a:r>
            <a:r>
              <a:rPr lang="pl-PL" sz="2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indent="-457200" algn="l">
              <a:buAutoNum type="alphaLcParenR"/>
            </a:pPr>
            <a:r>
              <a:rPr lang="pl-PL" sz="2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są one świadczone </a:t>
            </a:r>
            <a:r>
              <a:rPr lang="pl-PL" sz="2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 rzecz osób uprawiających sport </a:t>
            </a:r>
            <a:r>
              <a:rPr lang="pl-PL" sz="2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lub uczestniczących w wychowaniu fizycznym</a:t>
            </a:r>
          </a:p>
          <a:p>
            <a:pPr marL="342900" indent="-342900" algn="just">
              <a:buFontTx/>
              <a:buChar char="-"/>
            </a:pPr>
            <a:r>
              <a:rPr lang="pl-PL" sz="2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 wyłączeniem: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usług związanych z działalnością marketingową oraz reklamowo-promocyjną</a:t>
            </a:r>
            <a:r>
              <a:rPr lang="pl-PL" sz="2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wstępu na imprezy sportowe,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usług odpłatnego prowadzenia statków przeznaczonych do uprawiania sportu i rekreacji,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usług odpłatnego zakwaterowania związanych ze sportem lub wychowaniem fizycznym oraz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l-PL" sz="2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usług wynajmu sprzętu sportowego i obiektów sportowych za odpłatnością;</a:t>
            </a:r>
          </a:p>
        </p:txBody>
      </p:sp>
    </p:spTree>
    <p:extLst>
      <p:ext uri="{BB962C8B-B14F-4D97-AF65-F5344CB8AC3E}">
        <p14:creationId xmlns:p14="http://schemas.microsoft.com/office/powerpoint/2010/main" val="637562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44" y="105400"/>
            <a:ext cx="16939952" cy="1038720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Kluby działające w formie spółek prawa handlowego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665" y="1934889"/>
            <a:ext cx="17385506" cy="7998762"/>
          </a:xfrm>
        </p:spPr>
        <p:txBody>
          <a:bodyPr>
            <a:normAutofit/>
          </a:bodyPr>
          <a:lstStyle/>
          <a:p>
            <a:pPr algn="l" fontAlgn="base">
              <a:lnSpc>
                <a:spcPct val="110000"/>
              </a:lnSpc>
            </a:pPr>
            <a:endParaRPr lang="pl-PL" sz="3002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l-PL" sz="2547" i="1" dirty="0">
                <a:solidFill>
                  <a:schemeClr val="tx1"/>
                </a:solidFill>
                <a:cs typeface="Arial" panose="020B0604020202020204" pitchFamily="34" charset="0"/>
              </a:rPr>
              <a:t>   </a:t>
            </a:r>
          </a:p>
          <a:p>
            <a:pPr algn="l">
              <a:lnSpc>
                <a:spcPct val="110000"/>
              </a:lnSpc>
            </a:pPr>
            <a:r>
              <a:rPr lang="pl-PL" sz="2300" i="1" dirty="0">
                <a:solidFill>
                  <a:schemeClr val="tx1"/>
                </a:solidFill>
                <a:cs typeface="Arial" panose="020B0604020202020204" pitchFamily="34" charset="0"/>
              </a:rPr>
              <a:t>Podstawa prawna - poz. 179,185, i 186 załącznika nr 3 do ustawy o VAT.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9B18D0-C48D-F0B6-D7E8-1ADD4950469A}"/>
              </a:ext>
            </a:extLst>
          </p:cNvPr>
          <p:cNvGraphicFramePr/>
          <p:nvPr/>
        </p:nvGraphicFramePr>
        <p:xfrm>
          <a:off x="-762000" y="1638300"/>
          <a:ext cx="10785073" cy="621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BEC708F1-D4CE-E578-7C82-B856A82833AF}"/>
              </a:ext>
            </a:extLst>
          </p:cNvPr>
          <p:cNvSpPr txBox="1"/>
          <p:nvPr/>
        </p:nvSpPr>
        <p:spPr>
          <a:xfrm>
            <a:off x="9736775" y="1333500"/>
            <a:ext cx="8339823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800" spc="9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Kluby prowadzone w formie spółek prawa handlowego, które działają na normalnych zasadach i są nastawione na zysk, nie mogą korzystać ze wspomnianej preferencji w podatku od towarów i usług (nie spełniają bowiem wszystkich warunków określonych w art. 43 ust. 1 pkt 32). </a:t>
            </a:r>
          </a:p>
          <a:p>
            <a:pPr algn="l"/>
            <a:endParaRPr lang="pl-PL" sz="2800" spc="9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800" spc="9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Niektóre świadczone przez nie usługi opodatkowane są jednak preferencyjną stawką 8 proc. </a:t>
            </a:r>
          </a:p>
          <a:p>
            <a:pPr algn="l"/>
            <a:endParaRPr lang="pl-PL" sz="2800" spc="9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800" spc="9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Mowa o wstępie na imprezy sportowe lub rekreacyjne oraz o wykorzystaniu obiektów sportowych zgodnie z ich charakterem (chodzi m.in. o odpłatne udostępnianie basenów lub kortów tenisowych). Wynika to z poz. 179,185, i 186 załącznika nr 3 do ustawy o VAT.</a:t>
            </a:r>
          </a:p>
        </p:txBody>
      </p:sp>
    </p:spTree>
    <p:extLst>
      <p:ext uri="{BB962C8B-B14F-4D97-AF65-F5344CB8AC3E}">
        <p14:creationId xmlns:p14="http://schemas.microsoft.com/office/powerpoint/2010/main" val="3082358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6" name="Rectangle 10265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43808"/>
            <a:ext cx="9285618" cy="1774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Opłaty</a:t>
            </a: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4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organizację</a:t>
            </a: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wydarzeń</a:t>
            </a: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sportowych</a:t>
            </a: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rozbieżności</a:t>
            </a: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interpretacyjne</a:t>
            </a:r>
            <a:endPara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68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9705"/>
            <a:ext cx="11855584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EC708F1-D4CE-E578-7C82-B856A82833AF}"/>
              </a:ext>
            </a:extLst>
          </p:cNvPr>
          <p:cNvSpPr txBox="1"/>
          <p:nvPr/>
        </p:nvSpPr>
        <p:spPr>
          <a:xfrm>
            <a:off x="1153808" y="3543300"/>
            <a:ext cx="9285618" cy="50166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duża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rozbieżność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między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treścią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interpretacji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podatkowych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 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wyrokami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sądów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administracyjnych</a:t>
            </a:r>
            <a:endParaRPr lang="en-US" sz="2800" dirty="0">
              <a:solidFill>
                <a:schemeClr val="tx1">
                  <a:alpha val="80000"/>
                </a:schemeClr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chemeClr val="tx1">
                  <a:alpha val="80000"/>
                </a:schemeClr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Wątpliwości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dotyczyły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tzw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opłat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wpisowych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imprezy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sportowe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zawodniczek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 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zawodników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biorących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udział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 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danej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imprezie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imprezy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sportowe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zawodniczek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 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zawodników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biorących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udział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 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danej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imprezie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Naczelny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Sąd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Administracyjny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stwierdził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że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opłaty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wpisowe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sportowców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 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turniejach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zwolnione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od 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podatku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od 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towarów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 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usług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one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związane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z 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działalnością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sportową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 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udział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 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zawodach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jest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zwieńczeniem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treningowego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Inaczej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należy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natomiast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rozpatrywać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sytuację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obserwatorów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biernych</a:t>
            </a:r>
            <a:r>
              <a:rPr lang="en-US" sz="2800" b="0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widzów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których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dotyczy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zwolnienie</a:t>
            </a:r>
            <a:r>
              <a:rPr lang="en-US" sz="2800" b="1" i="0" dirty="0">
                <a:solidFill>
                  <a:schemeClr val="tx1">
                    <a:alpha val="80000"/>
                  </a:schemeClr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4" name="Picture 4" descr="neutralność, odliczenie, deklaracja, podatek VAT. Obraz 4 z 4">
            <a:extLst>
              <a:ext uri="{FF2B5EF4-FFF2-40B4-BE49-F238E27FC236}">
                <a16:creationId xmlns:a16="http://schemas.microsoft.com/office/drawing/2014/main" id="{074F48EE-07FE-E6A8-8FA9-CD5765610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11177947" y="2498278"/>
            <a:ext cx="6401468" cy="6401468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0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53920" y="2670018"/>
            <a:ext cx="208558" cy="208558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272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922385" y="3105984"/>
            <a:ext cx="136707" cy="136707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1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406" y="0"/>
            <a:ext cx="17548592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01868" y="2801111"/>
            <a:ext cx="285750" cy="7486015"/>
          </a:xfrm>
          <a:custGeom>
            <a:avLst/>
            <a:gdLst/>
            <a:ahLst/>
            <a:cxnLst/>
            <a:rect l="l" t="t" r="r" b="b"/>
            <a:pathLst>
              <a:path w="285750" h="7486015">
                <a:moveTo>
                  <a:pt x="0" y="7485888"/>
                </a:moveTo>
                <a:lnTo>
                  <a:pt x="285750" y="7485888"/>
                </a:lnTo>
                <a:lnTo>
                  <a:pt x="285750" y="0"/>
                </a:lnTo>
                <a:lnTo>
                  <a:pt x="0" y="0"/>
                </a:lnTo>
                <a:lnTo>
                  <a:pt x="0" y="7485888"/>
                </a:lnTo>
                <a:close/>
              </a:path>
            </a:pathLst>
          </a:custGeom>
          <a:solidFill>
            <a:srgbClr val="E04D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" y="0"/>
            <a:ext cx="285750" cy="7487920"/>
          </a:xfrm>
          <a:custGeom>
            <a:avLst/>
            <a:gdLst/>
            <a:ahLst/>
            <a:cxnLst/>
            <a:rect l="l" t="t" r="r" b="b"/>
            <a:pathLst>
              <a:path w="285750" h="7487920">
                <a:moveTo>
                  <a:pt x="0" y="7487411"/>
                </a:moveTo>
                <a:lnTo>
                  <a:pt x="285750" y="7487411"/>
                </a:lnTo>
                <a:lnTo>
                  <a:pt x="285750" y="0"/>
                </a:lnTo>
                <a:lnTo>
                  <a:pt x="0" y="0"/>
                </a:lnTo>
                <a:lnTo>
                  <a:pt x="0" y="7487411"/>
                </a:lnTo>
                <a:close/>
              </a:path>
            </a:pathLst>
          </a:custGeom>
          <a:solidFill>
            <a:srgbClr val="F8AE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330438" cy="3973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255" y="9486900"/>
            <a:ext cx="1609343" cy="672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5460" y="9563100"/>
            <a:ext cx="1798319" cy="519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CB6565B-9E90-C448-B464-934D912FB1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9" b="12446"/>
          <a:stretch/>
        </p:blipFill>
        <p:spPr>
          <a:xfrm>
            <a:off x="3598957" y="9385636"/>
            <a:ext cx="1609344" cy="789881"/>
          </a:xfrm>
          <a:prstGeom prst="rect">
            <a:avLst/>
          </a:prstGeom>
        </p:spPr>
      </p:pic>
      <p:graphicFrame>
        <p:nvGraphicFramePr>
          <p:cNvPr id="12" name="pole tekstowe 9">
            <a:extLst>
              <a:ext uri="{FF2B5EF4-FFF2-40B4-BE49-F238E27FC236}">
                <a16:creationId xmlns:a16="http://schemas.microsoft.com/office/drawing/2014/main" id="{D2825AB1-6FAD-1663-E84F-097EE228C8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498060"/>
              </p:ext>
            </p:extLst>
          </p:nvPr>
        </p:nvGraphicFramePr>
        <p:xfrm>
          <a:off x="979302" y="2296567"/>
          <a:ext cx="10907898" cy="658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Symbol zastępczy daty 10">
            <a:extLst>
              <a:ext uri="{FF2B5EF4-FFF2-40B4-BE49-F238E27FC236}">
                <a16:creationId xmlns:a16="http://schemas.microsoft.com/office/drawing/2014/main" id="{AFFCCB44-8379-06CB-7579-C23D88AFECE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ymbol zastępczy numeru slajdu 12">
            <a:extLst>
              <a:ext uri="{FF2B5EF4-FFF2-40B4-BE49-F238E27FC236}">
                <a16:creationId xmlns:a16="http://schemas.microsoft.com/office/drawing/2014/main" id="{DBEB69D7-175C-EFFE-3822-589212E3A76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2</a:t>
            </a:fld>
            <a:endParaRPr lang="pl-PL"/>
          </a:p>
        </p:txBody>
      </p:sp>
      <p:sp>
        <p:nvSpPr>
          <p:cNvPr id="14" name="Symbol zastępczy daty 11">
            <a:extLst>
              <a:ext uri="{FF2B5EF4-FFF2-40B4-BE49-F238E27FC236}">
                <a16:creationId xmlns:a16="http://schemas.microsoft.com/office/drawing/2014/main" id="{13297458-EFF2-686F-E9C8-496B570E0578}"/>
              </a:ext>
            </a:extLst>
          </p:cNvPr>
          <p:cNvSpPr txBox="1">
            <a:spLocks/>
          </p:cNvSpPr>
          <p:nvPr/>
        </p:nvSpPr>
        <p:spPr>
          <a:xfrm>
            <a:off x="7825216" y="9577801"/>
            <a:ext cx="42062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>
                <a:solidFill>
                  <a:schemeClr val="tx2"/>
                </a:solidFill>
              </a:rPr>
              <a:t>Nadarzyn </a:t>
            </a:r>
            <a:fld id="{38DE32C1-02DA-4771-B8F2-18F81E3D91A3}" type="datetime1">
              <a:rPr lang="pl-PL" sz="2400" b="1" smtClean="0">
                <a:solidFill>
                  <a:schemeClr val="tx2"/>
                </a:solidFill>
              </a:rPr>
              <a:pPr/>
              <a:t>12.06.2024</a:t>
            </a:fld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organizacja biegu sportowego sztafeta. Obraz 1 z 4">
            <a:extLst>
              <a:ext uri="{FF2B5EF4-FFF2-40B4-BE49-F238E27FC236}">
                <a16:creationId xmlns:a16="http://schemas.microsoft.com/office/drawing/2014/main" id="{144BFD03-EE74-0D30-9AAB-003DC4631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r="6082" b="28079"/>
          <a:stretch/>
        </p:blipFill>
        <p:spPr bwMode="auto">
          <a:xfrm>
            <a:off x="20" y="10"/>
            <a:ext cx="13002748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67478" y="0"/>
            <a:ext cx="12720520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5137" y="1562100"/>
            <a:ext cx="6839710" cy="83876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Wyrok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Naczelnego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Sądu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Administracyjnego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z 17 </a:t>
            </a: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czerwca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– I FSK 1341/20</a:t>
            </a:r>
            <a:b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Trudno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 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ściślej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związaną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ze 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sportem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 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wychowaniem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fizycznym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czynność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niż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współzawodnictwo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 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meczu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piłki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nożnej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 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ramach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turnieju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Opłata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wpisowa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pobierana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jest w </a:t>
            </a: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takim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przypadku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 </a:t>
            </a: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związku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z </a:t>
            </a: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działalnością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stricte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sportową</a:t>
            </a:r>
            <a:r>
              <a:rPr lang="en-US" sz="2800" b="1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Niewątpliwie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zawody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sportowe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stanowią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zwieńczenie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długotrwałego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treningowego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 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uczestniczenie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 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zawodach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sportowych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jest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aktywnością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sportową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Opłata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wpisowa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umożliwia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zatem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osobom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które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ją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uiszczają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wzięcie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udziału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 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zawodach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to jest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wykonywanie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aktywności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fizycznej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według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określonych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 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danej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dziedzinie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sportowej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zasad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 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celu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wygrania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rywalizacji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z 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innymi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zawodnikami</a:t>
            </a:r>
            <a:r>
              <a:rPr lang="en-US" sz="2800" kern="12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419" name="Rectangle 174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195810" y="520187"/>
            <a:ext cx="219456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7472" y="6820380"/>
            <a:ext cx="603504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226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9562"/>
            <a:ext cx="17964989" cy="1774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</a:t>
            </a: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organizacja</a:t>
            </a: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zawodów</a:t>
            </a: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sportowych</a:t>
            </a: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podlega opodatkowaniu VAT</a:t>
            </a:r>
            <a:r>
              <a: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EC708F1-D4CE-E578-7C82-B856A82833AF}"/>
              </a:ext>
            </a:extLst>
          </p:cNvPr>
          <p:cNvSpPr txBox="1"/>
          <p:nvPr/>
        </p:nvSpPr>
        <p:spPr>
          <a:xfrm>
            <a:off x="692256" y="2721310"/>
            <a:ext cx="9965368" cy="50166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pl-PL" sz="2400" b="1" dirty="0">
                <a:solidFill>
                  <a:srgbClr val="212529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Ś</a:t>
            </a:r>
            <a:r>
              <a:rPr lang="pl-PL" sz="24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wiadczone usługi organizacji wydarzeń sportowych, w ramach których pobierana jest opłata startowa od uczestników, korzystają ze zwolnienia od podatku VAT, o którym mowa w art. 43 ust. 1 pkt 32 ustawy. </a:t>
            </a:r>
          </a:p>
          <a:p>
            <a:pPr algn="l"/>
            <a:endParaRPr lang="pl-PL" sz="2400" dirty="0">
              <a:solidFill>
                <a:srgbClr val="212529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(…) skoro świadczone przez Państwa usługi organizacji wydarzeń sportowych </a:t>
            </a:r>
            <a:r>
              <a:rPr lang="pl-PL" sz="24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mają ścisły związek z uprawianiem sportu i są świadczone na rzecz osób uprawiających sport</a:t>
            </a:r>
            <a:r>
              <a:rPr lang="pl-PL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 - jak wynika z wniosku - świadcząc ww. usługi </a:t>
            </a:r>
            <a:r>
              <a:rPr lang="pl-PL" sz="24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 są Państwo nastawieni na systematyczne osiąganie zysków</a:t>
            </a:r>
            <a:r>
              <a:rPr lang="pl-PL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a ewentualne zyski powstałe z opłat startowych są przeznaczone w całości na kontynuację lub doskonalenie świadczonych usług i na organizowanie kolejnych zawodów, to usługi te mogą korzystać ze zwolnienia od podatku od towarów i usług.</a:t>
            </a:r>
          </a:p>
          <a:p>
            <a:pPr algn="l"/>
            <a:r>
              <a:rPr lang="pl-PL" sz="2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Wobec spełnienia przesłanek podmiotowych, jak też przedmiotowych, wynikających z przepisu art. 43 ust. 1 pkt 32 ustawy, do organizowanych przez Państwa wydarzeń sportowych objętych zakresem wniosku, za które pobierane są od uczestników opłaty startowe, ma zastosowanie zwolnienie od podatku od towarów i usług zwolnienie od podatku od towarów i usług przewidziane w wyżej wymienionym przepisie.</a:t>
            </a:r>
          </a:p>
        </p:txBody>
      </p:sp>
      <p:pic>
        <p:nvPicPr>
          <p:cNvPr id="10242" name="Picture 2" descr="indywidualna interpretacja podatkowa; duży napis DIKP. Obraz 4 z 4">
            <a:extLst>
              <a:ext uri="{FF2B5EF4-FFF2-40B4-BE49-F238E27FC236}">
                <a16:creationId xmlns:a16="http://schemas.microsoft.com/office/drawing/2014/main" id="{8695B3BB-9278-A50F-05BB-9E98DA4A8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11177947" y="2498278"/>
            <a:ext cx="6401468" cy="6401468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C483E8D-339B-245E-779C-A0A3E664ECEB}"/>
              </a:ext>
            </a:extLst>
          </p:cNvPr>
          <p:cNvSpPr txBox="1"/>
          <p:nvPr/>
        </p:nvSpPr>
        <p:spPr>
          <a:xfrm>
            <a:off x="304800" y="281687"/>
            <a:ext cx="16992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232323"/>
                </a:solidFill>
                <a:highlight>
                  <a:srgbClr val="FFFFFF"/>
                </a:highlight>
                <a:latin typeface="Fira Sans" panose="020B0503050000020004" pitchFamily="34" charset="0"/>
              </a:rPr>
              <a:t>Interpretacja </a:t>
            </a:r>
            <a:r>
              <a:rPr lang="pl-PL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  <a:latin typeface="Fira Sans" panose="020B0503050000020004" pitchFamily="34" charset="0"/>
              </a:rPr>
              <a:t>z dnia 11 kwietnia 2024 r. Dyrektora Krajowej Informacji Skarbowej</a:t>
            </a:r>
          </a:p>
          <a:p>
            <a:pPr algn="ctr"/>
            <a:r>
              <a:rPr lang="pl-PL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  <a:latin typeface="Fira Sans" panose="020B0503050000020004" pitchFamily="34" charset="0"/>
              </a:rPr>
              <a:t>0113-KDIPT1-1.4012.112.2024.2.AKA </a:t>
            </a:r>
          </a:p>
          <a:p>
            <a:pPr algn="ctr"/>
            <a:r>
              <a:rPr lang="pl-PL" b="0" i="0" dirty="0">
                <a:solidFill>
                  <a:srgbClr val="232323"/>
                </a:solidFill>
                <a:effectLst/>
                <a:highlight>
                  <a:srgbClr val="FFFFFF"/>
                </a:highlight>
                <a:latin typeface="Fira Sans" panose="020B0503050000020004" pitchFamily="34" charset="0"/>
              </a:rPr>
              <a:t>Zwolnienie z VAT usług organizacji wydarzeń sportowych</a:t>
            </a:r>
          </a:p>
        </p:txBody>
      </p:sp>
    </p:spTree>
    <p:extLst>
      <p:ext uri="{BB962C8B-B14F-4D97-AF65-F5344CB8AC3E}">
        <p14:creationId xmlns:p14="http://schemas.microsoft.com/office/powerpoint/2010/main" val="1429995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44" y="105400"/>
            <a:ext cx="16939952" cy="1038720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Zwolnienia podmiotowe i przedmiotowe w VAT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665" y="1934889"/>
            <a:ext cx="17385506" cy="7998762"/>
          </a:xfrm>
        </p:spPr>
        <p:txBody>
          <a:bodyPr>
            <a:normAutofit/>
          </a:bodyPr>
          <a:lstStyle/>
          <a:p>
            <a:pPr algn="l" fontAlgn="base">
              <a:lnSpc>
                <a:spcPct val="110000"/>
              </a:lnSpc>
            </a:pPr>
            <a:endParaRPr lang="pl-PL" sz="3002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l-PL" sz="2547" i="1" dirty="0">
                <a:solidFill>
                  <a:schemeClr val="tx1"/>
                </a:solidFill>
                <a:cs typeface="Arial" panose="020B0604020202020204" pitchFamily="34" charset="0"/>
              </a:rPr>
              <a:t>   </a:t>
            </a:r>
          </a:p>
          <a:p>
            <a:pPr algn="l">
              <a:lnSpc>
                <a:spcPct val="110000"/>
              </a:lnSpc>
            </a:pPr>
            <a:r>
              <a:rPr lang="pl-PL" sz="2300" i="1" dirty="0">
                <a:solidFill>
                  <a:schemeClr val="tx1"/>
                </a:solidFill>
                <a:cs typeface="Arial" panose="020B0604020202020204" pitchFamily="34" charset="0"/>
              </a:rPr>
              <a:t>Podstawa prawna - Art.  15, art. 113, art. 43 ustawy o VAT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EC708F1-D4CE-E578-7C82-B856A82833AF}"/>
              </a:ext>
            </a:extLst>
          </p:cNvPr>
          <p:cNvSpPr txBox="1"/>
          <p:nvPr/>
        </p:nvSpPr>
        <p:spPr>
          <a:xfrm>
            <a:off x="831199" y="1181100"/>
            <a:ext cx="16939951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2600" dirty="0">
              <a:solidFill>
                <a:srgbClr val="31313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600" b="1" dirty="0">
                <a:solidFill>
                  <a:srgbClr val="31313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Interpretacja Dyrektora Krajowej Informacji Skarbowej z 20 grudnia 2019 r. (sygnatura: 0111-KDIB3-1.4012.667.2019.2.MSO)</a:t>
            </a:r>
            <a:br>
              <a:rPr lang="pl-PL" sz="2600" b="1" dirty="0">
                <a:solidFill>
                  <a:srgbClr val="31313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600" dirty="0">
                <a:solidFill>
                  <a:srgbClr val="31313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solidFill>
                  <a:srgbClr val="31313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Celem Wnioskodawcy jest wspieranie i upowszechnianie kultury fizycznej i sportu w społeczeństwie, promowanie aktywności fizycznej i zdrowego trybu życia, wspieranie rozwoju i umiejętności sportowych w społeczeństwie, wyszukiwanie i promowanie utalentowanych sportowców, praca na rzecz personalizacji sportu w Polsce, promowanie współpracy organizacji rządowej i samorządowej oraz podmiotów gospodarczych z organizacjami zajmującymi się kulturą fizyczną i sportem, prowadzenia działalności charytatywnej. Zatem z przedstawionego opisu sprawy wynika, że </a:t>
            </a:r>
            <a:r>
              <a:rPr lang="pl-PL" sz="2600" b="1" dirty="0">
                <a:solidFill>
                  <a:srgbClr val="31313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świadczone przez Wnioskodawcę usługi są ściśle związane ze sportem (polegają na organizowaniu zajęć sportowych dla dzieci w wieku od 4 do 18 lat) i są one konieczne do organizowania i uprawniania sportu.</a:t>
            </a:r>
            <a:br>
              <a:rPr lang="pl-PL" sz="2600" b="1" dirty="0">
                <a:solidFill>
                  <a:srgbClr val="31313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solidFill>
                  <a:srgbClr val="31313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(…)</a:t>
            </a:r>
            <a:br>
              <a:rPr lang="pl-PL" sz="2600" dirty="0">
                <a:solidFill>
                  <a:srgbClr val="31313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dirty="0">
                <a:solidFill>
                  <a:srgbClr val="31313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 tym stanie rzeczy, wobec spełnienia przesłanek podmiotowych, jak też przedmiotowych wynikających z przepisu art. 43 ust. 1 pkt 32 ustawy, </a:t>
            </a:r>
            <a:r>
              <a:rPr lang="pl-PL" sz="2600" b="1" dirty="0">
                <a:solidFill>
                  <a:srgbClr val="31313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 świadczonych przez Wnioskodawcę usług polegających na prowadzeniu zajęć sportowych w dyscyplinie piłka nożna na rzecz dzieci, z tytułu których pobierane będą przez Wnioskodawcę opłaty, zastosowanie znajdzie zwolnienie od podatku od towarów i usług </a:t>
            </a:r>
            <a:r>
              <a:rPr lang="pl-PL" sz="2600" dirty="0">
                <a:solidFill>
                  <a:srgbClr val="31313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przewidziane wskazanym wyżej przepisem, z uwzględnieniem art. 43 ust. 18 ustawy.</a:t>
            </a:r>
          </a:p>
        </p:txBody>
      </p:sp>
    </p:spTree>
    <p:extLst>
      <p:ext uri="{BB962C8B-B14F-4D97-AF65-F5344CB8AC3E}">
        <p14:creationId xmlns:p14="http://schemas.microsoft.com/office/powerpoint/2010/main" val="3245897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44" y="105400"/>
            <a:ext cx="16939952" cy="1038720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Zwolnienia podmiotowe i przedmiotowe w VAT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665" y="3848099"/>
            <a:ext cx="17385506" cy="6085551"/>
          </a:xfrm>
        </p:spPr>
        <p:txBody>
          <a:bodyPr>
            <a:normAutofit/>
          </a:bodyPr>
          <a:lstStyle/>
          <a:p>
            <a:pPr algn="just"/>
            <a:r>
              <a:rPr lang="pl-PL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Rozstrzygnięcie: </a:t>
            </a:r>
            <a:r>
              <a:rPr lang="pl-PL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Wstęp na imprezy sportowe</a:t>
            </a:r>
          </a:p>
          <a:p>
            <a:pPr algn="just"/>
            <a:endParaRPr lang="pl-PL" sz="28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Stawka podatku od towarów i usług</a:t>
            </a:r>
            <a:r>
              <a:rPr lang="pl-PL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8%</a:t>
            </a:r>
          </a:p>
          <a:p>
            <a:pPr algn="just"/>
            <a:r>
              <a:rPr lang="pl-PL" sz="28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Podsumowując, opisane we wniosku świadczenie kompleksowe, polegające na organizacji biegu pn. „(…)” wraz z zapewnieniem pakietu startowego, za który pobierana jest opłata startowa, stanowi usługę wstępu na imprezę sportową i podlega opodatkowaniu stawką podatku od towarów i usług w wysokości 8%, na podstawie art. 41 ust. 2 w zw. z art. 146aa ust. 1 pkt 2 i ust. 1a oraz poz. 67 załącznika nr 3 do ustawy.</a:t>
            </a:r>
          </a:p>
          <a:p>
            <a:pPr algn="just"/>
            <a:endParaRPr lang="pl-PL" sz="28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Podstawa prawna</a:t>
            </a:r>
            <a:r>
              <a:rPr lang="pl-PL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art. 41 ust. 2 w zw. z art. 146aa ust. 1 pkt 2 i ust. 1a oraz poz. 67 załącznika nr 3 do ustawy</a:t>
            </a:r>
            <a:endParaRPr lang="pl-PL" sz="2800" i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EC708F1-D4CE-E578-7C82-B856A82833AF}"/>
              </a:ext>
            </a:extLst>
          </p:cNvPr>
          <p:cNvSpPr txBox="1"/>
          <p:nvPr/>
        </p:nvSpPr>
        <p:spPr>
          <a:xfrm>
            <a:off x="831199" y="1181100"/>
            <a:ext cx="1693995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2600" dirty="0">
              <a:solidFill>
                <a:srgbClr val="31313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Wiążąca Informacja Stawkowa z dnia 20 października 2022 r., Dyrektor Krajowej Informacji Skarbowej, </a:t>
            </a:r>
            <a:r>
              <a:rPr lang="pl-PL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0112-KDSL1-2.440.205.2022.1.AP</a:t>
            </a:r>
          </a:p>
          <a:p>
            <a:pPr algn="ctr"/>
            <a:r>
              <a:rPr lang="pl-PL" sz="28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WIS USŁUGA (świadczenie kompleksowe) – organizacja biegu wraz z zapewnieniem pakietu startowego, za który pobierana jest opłata startowa.</a:t>
            </a:r>
          </a:p>
        </p:txBody>
      </p:sp>
    </p:spTree>
    <p:extLst>
      <p:ext uri="{BB962C8B-B14F-4D97-AF65-F5344CB8AC3E}">
        <p14:creationId xmlns:p14="http://schemas.microsoft.com/office/powerpoint/2010/main" val="2808902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44" y="105400"/>
            <a:ext cx="16939952" cy="1038720"/>
          </a:xfrm>
        </p:spPr>
        <p:txBody>
          <a:bodyPr>
            <a:norm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Zwolnienia podmiotowe i przedmiotowe w VAT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665" y="1934889"/>
            <a:ext cx="17385506" cy="7998762"/>
          </a:xfrm>
        </p:spPr>
        <p:txBody>
          <a:bodyPr>
            <a:normAutofit/>
          </a:bodyPr>
          <a:lstStyle/>
          <a:p>
            <a:pPr algn="l" fontAlgn="base">
              <a:lnSpc>
                <a:spcPct val="110000"/>
              </a:lnSpc>
            </a:pPr>
            <a:endParaRPr lang="pl-PL" sz="3002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l-PL" sz="2547" i="1" dirty="0">
                <a:solidFill>
                  <a:schemeClr val="tx1"/>
                </a:solidFill>
                <a:cs typeface="Arial" panose="020B0604020202020204" pitchFamily="34" charset="0"/>
              </a:rPr>
              <a:t>   </a:t>
            </a:r>
          </a:p>
          <a:p>
            <a:pPr algn="l">
              <a:lnSpc>
                <a:spcPct val="110000"/>
              </a:lnSpc>
            </a:pPr>
            <a:r>
              <a:rPr lang="pl-PL" sz="2300" i="1" dirty="0">
                <a:solidFill>
                  <a:schemeClr val="tx1"/>
                </a:solidFill>
                <a:cs typeface="Arial" panose="020B0604020202020204" pitchFamily="34" charset="0"/>
              </a:rPr>
              <a:t>Podstawa prawna - Art.  15, art. 113, art. 43 ustawy o VAT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EC708F1-D4CE-E578-7C82-B856A82833AF}"/>
              </a:ext>
            </a:extLst>
          </p:cNvPr>
          <p:cNvSpPr txBox="1"/>
          <p:nvPr/>
        </p:nvSpPr>
        <p:spPr>
          <a:xfrm>
            <a:off x="9459189" y="1409700"/>
            <a:ext cx="833982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Art. 43 ust. 1 pkt 21) </a:t>
            </a:r>
            <a:r>
              <a:rPr lang="pl-PL" sz="24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uVAT</a:t>
            </a:r>
            <a:endParaRPr lang="pl-PL" sz="2400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l-PL" sz="2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Zwalnia się od podatku:</a:t>
            </a:r>
          </a:p>
          <a:p>
            <a:pPr algn="l"/>
            <a:endParaRPr lang="pl-PL" sz="24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usługi świadczone przez </a:t>
            </a:r>
            <a:r>
              <a:rPr lang="pl-PL" sz="2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niezależne grupy osób, na rzecz swoich członków</a:t>
            </a:r>
            <a:r>
              <a:rPr lang="pl-PL" sz="2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których działalność jest zwolniona od podatku lub w zakresie której członkowie ci nie są uznawani za podatników, w celu świadczenia swoim członkom usług bezpośrednio niezbędnych do wykonywania tej działalności zwolnionej lub wyłączonej od podatku, </a:t>
            </a:r>
            <a:r>
              <a:rPr lang="pl-PL" sz="2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 przypadku gdy grupy te ograniczają się do żądania od swoich członków zwrotu kosztów </a:t>
            </a:r>
            <a:r>
              <a:rPr lang="pl-PL" sz="2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 wysokości kwoty indywidualnego udziału przypadającego na każdego z nich w ogólnych wydatkach tych grup, </a:t>
            </a:r>
            <a:r>
              <a:rPr lang="pl-PL" sz="24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poniesionych we wspólnym interesie</a:t>
            </a:r>
            <a:r>
              <a:rPr lang="pl-PL" sz="2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400" dirty="0">
                <a:solidFill>
                  <a:srgbClr val="333333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jeżeli zwolnienie nie spowoduje naruszenia warunków konkurencji;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1FCD5A9-FD3C-4E1F-629A-7D6444E23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330457"/>
              </p:ext>
            </p:extLst>
          </p:nvPr>
        </p:nvGraphicFramePr>
        <p:xfrm>
          <a:off x="-762000" y="1638300"/>
          <a:ext cx="10785073" cy="621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363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192195"/>
            <a:ext cx="8337733" cy="1988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Zwolnienia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podmiotowe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44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przedmiotowe</a:t>
            </a:r>
            <a:r>
              <a:rPr lang="en-US" sz="4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VAT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EC708F1-D4CE-E578-7C82-B856A82833AF}"/>
              </a:ext>
            </a:extLst>
          </p:cNvPr>
          <p:cNvSpPr txBox="1"/>
          <p:nvPr/>
        </p:nvSpPr>
        <p:spPr>
          <a:xfrm>
            <a:off x="944335" y="2239920"/>
            <a:ext cx="8680633" cy="6527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Niezależne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grupy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osób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organizacje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charakterze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członkowskim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b="0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Organizacje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muszą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być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sformalizowane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mogą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być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również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nieformalne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związki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osób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Zwolnienie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może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dotyczyć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przykładowo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stowarzyszeń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towarzystw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związków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zawodowych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organizacji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pracodawców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osiedlowych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związków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religijnych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temu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podobnych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b="0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istotne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członkami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takich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grup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muszą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być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podatnicy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których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działalność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jest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zwolniona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podatku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VAT (np.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technicy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dentystyczni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opieka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medyczna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prywatni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nauczyciele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lub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podmioty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które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są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ogóle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podatnikami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VAT (np.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fundacje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nieprowadzące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gospodarczej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b="0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Tym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samym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jeżeli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przykładowo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przedsiębiorca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będący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podatnikiem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będzie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członkiem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organizacji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korzystającej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omawianego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zwolnienia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to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organizacja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będzie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mogła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świadczyć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jego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rzecz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usługi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zwolnione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z VAT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wyłącznie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zakresie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jego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prywatnych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potrzeb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Świadczenie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bowiem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usług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rzecz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prowadzonej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działalności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gospodarczej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podlega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opodatkowaniu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VAT,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będzie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pozwalało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skorzystanie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ze 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zwolnienia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31965" y="3936718"/>
            <a:ext cx="1218640" cy="1218641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3368626" y="1827797"/>
            <a:ext cx="3581400" cy="35814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31965" y="0"/>
            <a:ext cx="3472876" cy="2326488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86957" y="1997358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08325" y="6168121"/>
            <a:ext cx="1779676" cy="265747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9130410" y="6217683"/>
            <a:ext cx="6125149" cy="6125149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31965" y="7444005"/>
            <a:ext cx="3965028" cy="2842996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03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609600" y="342900"/>
            <a:ext cx="17068800" cy="1790013"/>
          </a:xfr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912" b="1" kern="5000" spc="9" dirty="0">
                <a:latin typeface="+mj-lt"/>
                <a:cs typeface="+mj-cs"/>
              </a:rPr>
              <a:t>Kasy </a:t>
            </a:r>
            <a:r>
              <a:rPr lang="en-US" sz="4912" b="1" kern="5000" spc="9" dirty="0" err="1">
                <a:latin typeface="+mj-lt"/>
                <a:cs typeface="+mj-cs"/>
              </a:rPr>
              <a:t>fiskalne</a:t>
            </a:r>
            <a:r>
              <a:rPr lang="en-US" sz="4912" b="1" kern="5000" spc="9" dirty="0">
                <a:latin typeface="+mj-lt"/>
                <a:cs typeface="+mj-cs"/>
              </a:rPr>
              <a:t> </a:t>
            </a:r>
            <a:r>
              <a:rPr lang="pl-PL" sz="4912" b="1" kern="5000" spc="9" dirty="0">
                <a:latin typeface="+mj-lt"/>
                <a:cs typeface="+mj-cs"/>
              </a:rPr>
              <a:t>jednostkach prowadzących działalność sportową</a:t>
            </a:r>
            <a:endParaRPr lang="en-US" sz="4912" b="1" kern="5000" spc="9" dirty="0">
              <a:latin typeface="+mj-lt"/>
              <a:cs typeface="+mj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8AEEA88-4805-2A3A-0016-A35F4B4852B5}"/>
              </a:ext>
            </a:extLst>
          </p:cNvPr>
          <p:cNvSpPr txBox="1"/>
          <p:nvPr/>
        </p:nvSpPr>
        <p:spPr>
          <a:xfrm>
            <a:off x="762000" y="3467100"/>
            <a:ext cx="7942152" cy="46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l-PL" sz="28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Art.  111.  [Kasy rejestrujące]</a:t>
            </a:r>
            <a:endParaRPr lang="pl-PL" sz="28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l-PL" sz="28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1. Podatnicy dokonujący sprzedaży na rzecz osób fizycznych nieprowadzących działalności gospodarczej oraz rolników ryczałtowych są obowiązani prowadzić ewidencję sprzedaży przy zastosowaniu kas rejestrujących.</a:t>
            </a:r>
          </a:p>
          <a:p>
            <a:pPr algn="l"/>
            <a:endParaRPr lang="pl-PL" sz="28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l-PL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pl-PL" sz="28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art. 2 pkt 22) [Definicje]</a:t>
            </a:r>
          </a:p>
          <a:p>
            <a:pPr algn="l"/>
            <a:endParaRPr lang="pl-PL" sz="28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pl-PL" sz="28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sprzedaż - rozumie się przez to odpłatną dostawę towarów i odpłatne świadczenie usług na terytorium kraju, eksport towarów oraz wewnątrzwspólnotową dostawę towarów;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8939F9A-BFE3-5EF6-4629-F08881184AB8}"/>
              </a:ext>
            </a:extLst>
          </p:cNvPr>
          <p:cNvSpPr txBox="1"/>
          <p:nvPr/>
        </p:nvSpPr>
        <p:spPr>
          <a:xfrm>
            <a:off x="8991600" y="2781300"/>
            <a:ext cx="8534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UWAGA!</a:t>
            </a:r>
          </a:p>
          <a:p>
            <a:pPr algn="l"/>
            <a:endParaRPr lang="pl-PL" sz="2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Organizacje sportowe dokonujące sprzedaży towarów i usług na rzecz pojedynczych osób, bez względu na rodzaj prowadzonej działalności (gospodarcza lub statutowa odpłatna pożytku publicznego) są obowiązane do stosowania kasy fiskalnej. </a:t>
            </a:r>
          </a:p>
          <a:p>
            <a:pPr algn="l"/>
            <a:endParaRPr lang="pl-PL" sz="2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 oznacza to jednak, że wszystkie organizacje  sprzedające coś lub zamierzające rozpoczęcie sprzedaży muszą od początku tej działalności zainstalować kasę fiskalną i tylko z jej użyciem przyjmować opłaty za świadczone osobom fizycznym usługi lub dostarczone towary. </a:t>
            </a:r>
          </a:p>
          <a:p>
            <a:pPr algn="l"/>
            <a:r>
              <a:rPr lang="pl-PL" sz="2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Uniknięcie obowiązku stosowania kasy fiskalnej przez organizacje jest możliwe dzięki rozporządzeniu MF</a:t>
            </a:r>
          </a:p>
        </p:txBody>
      </p:sp>
    </p:spTree>
    <p:extLst>
      <p:ext uri="{BB962C8B-B14F-4D97-AF65-F5344CB8AC3E}">
        <p14:creationId xmlns:p14="http://schemas.microsoft.com/office/powerpoint/2010/main" val="3498662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609600" y="342900"/>
            <a:ext cx="17068800" cy="1790013"/>
          </a:xfr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kern="5000" spc="9" dirty="0">
                <a:latin typeface="Arial" panose="020B0604020202020204" pitchFamily="34" charset="0"/>
                <a:cs typeface="Arial" panose="020B0604020202020204" pitchFamily="34" charset="0"/>
              </a:rPr>
              <a:t>Kasy </a:t>
            </a:r>
            <a:r>
              <a:rPr lang="en-US" sz="4400" b="1" kern="5000" spc="9" dirty="0" err="1">
                <a:latin typeface="Arial" panose="020B0604020202020204" pitchFamily="34" charset="0"/>
                <a:cs typeface="Arial" panose="020B0604020202020204" pitchFamily="34" charset="0"/>
              </a:rPr>
              <a:t>fiskalne</a:t>
            </a:r>
            <a:r>
              <a:rPr lang="en-US" sz="4400" b="1" kern="5000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b="1" kern="5000" spc="9" dirty="0">
                <a:latin typeface="Arial" panose="020B0604020202020204" pitchFamily="34" charset="0"/>
                <a:cs typeface="Arial" panose="020B0604020202020204" pitchFamily="34" charset="0"/>
              </a:rPr>
              <a:t>jednostkach prowadzących działalność sportową</a:t>
            </a:r>
            <a:endParaRPr lang="en-US" sz="4400" b="1" kern="5000" spc="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8939F9A-BFE3-5EF6-4629-F08881184AB8}"/>
              </a:ext>
            </a:extLst>
          </p:cNvPr>
          <p:cNvSpPr txBox="1"/>
          <p:nvPr/>
        </p:nvSpPr>
        <p:spPr>
          <a:xfrm>
            <a:off x="8991600" y="2781300"/>
            <a:ext cx="8534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UWAGA!</a:t>
            </a:r>
          </a:p>
          <a:p>
            <a:pPr algn="l"/>
            <a:endParaRPr lang="pl-PL" sz="2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Organizacje sportowe dokonujące sprzedaży towarów i usług na rzecz pojedynczych osób, bez względu na rodzaj prowadzonej działalności (gospodarcza lub statutowa odpłatna pożytku publicznego) są obowiązane do stosowania kasy fiskalnej. </a:t>
            </a:r>
          </a:p>
          <a:p>
            <a:pPr algn="l"/>
            <a:endParaRPr lang="pl-PL" sz="24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 oznacza to jednak, że wszystkie organizacje  sprzedające coś lub zamierzające rozpoczęcie sprzedaży muszą od początku tej działalności zainstalować kasę fiskalną i tylko z jej użyciem przyjmować opłaty za świadczone osobom fizycznym usługi lub dostarczone towary. </a:t>
            </a:r>
          </a:p>
          <a:p>
            <a:pPr algn="l"/>
            <a:r>
              <a:rPr lang="pl-PL" sz="24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Uniknięcie obowiązku stosowania kasy fiskalnej przez organizacje jest możliwe dzięki rozporządzeniu MF</a:t>
            </a:r>
          </a:p>
        </p:txBody>
      </p:sp>
      <p:graphicFrame>
        <p:nvGraphicFramePr>
          <p:cNvPr id="3" name="Symbol zastępczy zawartości 1">
            <a:extLst>
              <a:ext uri="{FF2B5EF4-FFF2-40B4-BE49-F238E27FC236}">
                <a16:creationId xmlns:a16="http://schemas.microsoft.com/office/drawing/2014/main" id="{9D8C1A46-1AF5-C72F-B4BE-870E1D780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923587"/>
              </p:ext>
            </p:extLst>
          </p:nvPr>
        </p:nvGraphicFramePr>
        <p:xfrm>
          <a:off x="-228600" y="2476500"/>
          <a:ext cx="9985807" cy="6882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799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609600" y="342900"/>
            <a:ext cx="17068800" cy="1790013"/>
          </a:xfr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kern="5000" spc="9" dirty="0">
                <a:latin typeface="Arial" panose="020B0604020202020204" pitchFamily="34" charset="0"/>
                <a:cs typeface="Arial" panose="020B0604020202020204" pitchFamily="34" charset="0"/>
              </a:rPr>
              <a:t>Kasy </a:t>
            </a:r>
            <a:r>
              <a:rPr lang="en-US" sz="4400" b="1" kern="5000" spc="9" dirty="0" err="1">
                <a:latin typeface="Arial" panose="020B0604020202020204" pitchFamily="34" charset="0"/>
                <a:cs typeface="Arial" panose="020B0604020202020204" pitchFamily="34" charset="0"/>
              </a:rPr>
              <a:t>fiskalne</a:t>
            </a:r>
            <a:r>
              <a:rPr lang="en-US" sz="4400" b="1" kern="5000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b="1" kern="5000" spc="9" dirty="0">
                <a:latin typeface="Arial" panose="020B0604020202020204" pitchFamily="34" charset="0"/>
                <a:cs typeface="Arial" panose="020B0604020202020204" pitchFamily="34" charset="0"/>
              </a:rPr>
              <a:t>jednostkach prowadzących działalność sportową</a:t>
            </a:r>
            <a:endParaRPr lang="en-US" sz="4400" b="1" kern="5000" spc="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8939F9A-BFE3-5EF6-4629-F08881184AB8}"/>
              </a:ext>
            </a:extLst>
          </p:cNvPr>
          <p:cNvSpPr txBox="1"/>
          <p:nvPr/>
        </p:nvSpPr>
        <p:spPr>
          <a:xfrm>
            <a:off x="615043" y="1866900"/>
            <a:ext cx="16611600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Zgodnie z § 2 ust. 1 Rozporządzenia zwalnia się z obowiązku ewidencjonowania w danym roku podatkowym, nie dłużej jednak niż do dnia 31 grudnia 2023 r., czynności wymienione w załączniku do rozporządzenia.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l-PL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Zgodnie z poz. 37 załącznika do Rozporządzenia zwalnia się z obowiązku ewidencjonowania świadczenie usług na rzecz osób fizycznych nieprowadzących działalności gospodarczej oraz rolników ryczałtowych, </a:t>
            </a:r>
            <a:r>
              <a:rPr lang="pl-PL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jeżeli świadczący usługę otrzyma w całości zapłatę za wykonaną czynność za pośrednictwem poczty, banku lub spółdzielczej kasy oszczędnościowo-kredytowej </a:t>
            </a: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(odpowiednio na rachunek bankowy podatnika lub na rachunek podatnika w spółdzielczej kasie oszczędnościowo-kredytowej, której jest członkiem), a z ewidencji i dowodów dokumentujących zapłatę jednoznacznie wynika, jakiej konkretnie czynności dotyczyła.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pl-PL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by przysługiwało prawo do skorzystania ze zwolnienia z obowiązku ewidencjonowania sprzedaży przy zastosowaniu kasy rejestrującej na podstawie ust. 1 Rozporządzenia w powiązaniu z poz. 37 załącznika do Rozporządzenia, muszą łącznie zostać spełnione następujące warunki :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świadczący usługę na rzecz osób fizycznych nieprowadzących działalności gospodarczej oraz rolników ryczałtowych otrzyma w całości zapłatę za wykonaną czynność za pośrednictwem poczty, banku lub spółdzielczej kasy oszczędnościowo-kredytowej (odpowiednio na rachunek bankowy podatnika lub na rachunek podatnika w spółdzielczej kasie oszczędnościowo-kredytowej, której jest członkiem);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 ewidencji i dowodów dokumentujących zapłatę jednoznacznie wynika, jakiej konkretnie czynności dotyczyła;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przedmiotem świadczenia nie są usługi wymienione w § 4 Rozporządzenia.</a:t>
            </a:r>
          </a:p>
          <a:p>
            <a:pPr algn="l"/>
            <a:endParaRPr lang="pl-PL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Niespełnienie jednego z warunków oznacza brak możliwości zastosowania zwolnienia z obowiązku ewidencjonowania sprzedaży przy zastosowaniu kasy rejestrującej.</a:t>
            </a:r>
          </a:p>
        </p:txBody>
      </p:sp>
    </p:spTree>
    <p:extLst>
      <p:ext uri="{BB962C8B-B14F-4D97-AF65-F5344CB8AC3E}">
        <p14:creationId xmlns:p14="http://schemas.microsoft.com/office/powerpoint/2010/main" val="1157519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590550" y="-190500"/>
            <a:ext cx="17068800" cy="1790013"/>
          </a:xfr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kern="5000" spc="9" dirty="0">
                <a:latin typeface="Arial" panose="020B0604020202020204" pitchFamily="34" charset="0"/>
                <a:cs typeface="Arial" panose="020B0604020202020204" pitchFamily="34" charset="0"/>
              </a:rPr>
              <a:t>Kasy </a:t>
            </a:r>
            <a:r>
              <a:rPr lang="en-US" sz="4400" b="1" kern="5000" spc="9" dirty="0" err="1">
                <a:latin typeface="Arial" panose="020B0604020202020204" pitchFamily="34" charset="0"/>
                <a:cs typeface="Arial" panose="020B0604020202020204" pitchFamily="34" charset="0"/>
              </a:rPr>
              <a:t>fiskalne</a:t>
            </a:r>
            <a:r>
              <a:rPr lang="en-US" sz="4400" b="1" kern="5000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b="1" kern="5000" spc="9" dirty="0">
                <a:latin typeface="Arial" panose="020B0604020202020204" pitchFamily="34" charset="0"/>
                <a:cs typeface="Arial" panose="020B0604020202020204" pitchFamily="34" charset="0"/>
              </a:rPr>
              <a:t>jednostkach prowadzących działalność sportową</a:t>
            </a:r>
            <a:endParaRPr lang="en-US" sz="4400" b="1" kern="5000" spc="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8939F9A-BFE3-5EF6-4629-F08881184AB8}"/>
              </a:ext>
            </a:extLst>
          </p:cNvPr>
          <p:cNvSpPr txBox="1"/>
          <p:nvPr/>
        </p:nvSpPr>
        <p:spPr>
          <a:xfrm>
            <a:off x="631371" y="1104900"/>
            <a:ext cx="16611600" cy="9048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godnie </a:t>
            </a:r>
            <a:r>
              <a:rPr lang="pl-PL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 § 4 ust. 1 rozporządzenia</a:t>
            </a: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zwolnień z obowiązku ewidencjonowania, o których mowa w § 2 i § 3, nie stosuje się w przypadku:</a:t>
            </a:r>
          </a:p>
          <a:p>
            <a:pPr algn="l"/>
            <a:endParaRPr lang="pl-PL" sz="1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pl-PL" sz="24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Dostawy </a:t>
            </a: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(towarów)</a:t>
            </a:r>
            <a:r>
              <a:rPr lang="pl-PL" sz="24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gazu płynnego,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części do silników (CN 8409 91 00 i 8409 99 00),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silników do napędu pojazdów i motocykli, silników spalinowych tłokowych z zapłonem iskrowym i samoczynnym do różnego rodzaju jednostek, w tym motocykli (CN 8407 i 8408),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nadwozi do pojazdów silnikowych (CN 8707),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przyczep i naczep (CN 8716 10, 8716 31 00, ex 8716 39, 8716 40 00); kontenerów (CN 8609 00),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części przyczep, naczep i pozostałych pojazdów bez napędu mechanicznego (CN 8716 90),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części i akcesoriów do pojazdów silnikowych (CN 8708 i 9401 90 80), z wyłączeniem motocykli, to jest do: ciągników; pojazdów silnikowych do przewozu dziesięciu lub więcej osób z kierowcą; samochodów i pozostałych pojazdów silnikowych przeznaczonych zasadniczo do przewozu osób, włącznie z samochodami osobowo--towarowymi (kombi) oraz samochodami wyścigowymi; pojazdów silnikowych do transportu towarów; pojazdów silnikowych specjalnego przeznaczenia, innych niż te zasadniczo przeznaczone do przewozu osób lub towarów, w szczególności: pojazdów pogotowia technicznego, dźwigów samochodowych, pojazdów strażackich, betoniarek samochodowych, zamiatarek, polewaczek, przewoźnych warsztatów, ruchomych stacji radiologicznych,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komputerów, wyrobów elektronicznych i optycznych oraz silników elektrycznych, prądnic i transformatorów (PKWiU ex 26 i ex 27.11),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sprzętu fotograficznego, z wyłączeniem części i akcesoriów do sprzętu i wyposażenia fotograficznego (PKWiU ex 26.70.1),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wyrobów z metali szlachetnych lub z udziałem tych metali, których dostawa nie może korzystać ze zwolnienia od podatku, o którym mowa w art. 113 ust. 1 i 9 ustawy z dnia 11 marca 2004 r. o podatku od towarów i usług, zwanej dalej „ustawą”,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k) zapisanych i niezapisanych nośników danych cyfrowych i analogowych,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l) wyrobów przeznaczonych do użycia, oferowanych na sprzedaż lub używanych jako paliwa silnikowe albo jako dodatki lub domieszki do paliw silnikowych, bez względu na symbol CN,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m) wyrobów tytoniowych (CN 2401, 2402, 2403), z wyłączeniem towarów dostarczanych na pokładach samolotów,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n) napojów alkoholowych o zawartości alkoholu powyżej 1,2%, napojów alkoholowych będących mieszaniną piwa i napojów bezalkoholowych, w których zawartość alkoholu przekracza 0,5% (bez względu na kod CN), z wyłączeniem towarów dostarczanych na pokładach samolotów,</a:t>
            </a:r>
          </a:p>
          <a:p>
            <a:pPr marL="457200" indent="-457200" algn="l">
              <a:buFont typeface="+mj-lt"/>
              <a:buAutoNum type="alphaLcParenR"/>
            </a:pP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o) perfum i wód toaletowych (CN 3303 00 10, 3303 00 90), z wyłączeniem towarów dostarczanych na pokładach samolotów;</a:t>
            </a:r>
          </a:p>
        </p:txBody>
      </p:sp>
    </p:spTree>
    <p:extLst>
      <p:ext uri="{BB962C8B-B14F-4D97-AF65-F5344CB8AC3E}">
        <p14:creationId xmlns:p14="http://schemas.microsoft.com/office/powerpoint/2010/main" val="128365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związki i kluby sportowe jako podatnicy VAT">
            <a:extLst>
              <a:ext uri="{FF2B5EF4-FFF2-40B4-BE49-F238E27FC236}">
                <a16:creationId xmlns:a16="http://schemas.microsoft.com/office/drawing/2014/main" id="{1336A774-231A-151E-C8A5-389F4E712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4" r="9092" b="16685"/>
          <a:stretch/>
        </p:blipFill>
        <p:spPr bwMode="auto">
          <a:xfrm>
            <a:off x="5285232" y="10"/>
            <a:ext cx="13002768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4901" cy="10287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716970" y="1683544"/>
            <a:ext cx="6522029" cy="5136836"/>
          </a:xfrm>
        </p:spPr>
        <p:txBody>
          <a:bodyPr vert="horz" lIns="91440" tIns="45720" rIns="91440" bIns="45720" rtlCol="0" anchor="b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57250" indent="-85725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pl-PL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Związki</a:t>
            </a:r>
            <a:r>
              <a:rPr lang="en-US" altLang="pl-P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endParaRPr lang="pl-PL" altLang="pl-PL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pl-PL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luby</a:t>
            </a:r>
            <a:r>
              <a:rPr lang="en-US" altLang="pl-P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l-PL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sportowe</a:t>
            </a:r>
            <a:endParaRPr lang="pl-PL" altLang="pl-PL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Stowarzyszenia i</a:t>
            </a:r>
          </a:p>
          <a:p>
            <a:pPr marL="857250" indent="-857250" algn="l" eaLnBrk="1" hangingPunct="1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altLang="pl-P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Fundacje </a:t>
            </a:r>
            <a:r>
              <a:rPr lang="en-US" altLang="pl-PL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altLang="pl-PL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endParaRPr lang="pl-PL" altLang="pl-PL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pl-PL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en-US" altLang="pl-PL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l-PL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podatnicy</a:t>
            </a:r>
            <a:r>
              <a:rPr lang="en-US" altLang="pl-PL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VAT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9882" y="520187"/>
            <a:ext cx="219456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3" y="6820380"/>
            <a:ext cx="596646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FB5F5ED-BEF7-D9A2-1567-06C78D37153E}"/>
              </a:ext>
            </a:extLst>
          </p:cNvPr>
          <p:cNvSpPr txBox="1"/>
          <p:nvPr/>
        </p:nvSpPr>
        <p:spPr>
          <a:xfrm>
            <a:off x="-1143000" y="8503914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USTAWA</a:t>
            </a:r>
          </a:p>
          <a:p>
            <a:pPr algn="ctr"/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 dnia 25 czerwca 2010 r.</a:t>
            </a:r>
          </a:p>
          <a:p>
            <a:pPr algn="ctr"/>
            <a:r>
              <a:rPr lang="pl-PL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 </a:t>
            </a:r>
            <a:r>
              <a:rPr lang="pl-PL" b="1" i="0" dirty="0">
                <a:solidFill>
                  <a:srgbClr val="333333"/>
                </a:solidFill>
                <a:effectLst/>
                <a:highlight>
                  <a:srgbClr val="FFEE75"/>
                </a:highlight>
                <a:latin typeface="Open Sans" panose="020B0606030504020204" pitchFamily="34" charset="0"/>
              </a:rPr>
              <a:t>sporcie</a:t>
            </a:r>
            <a:endParaRPr lang="pl-PL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13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579664" y="-19050"/>
            <a:ext cx="17068800" cy="1790013"/>
          </a:xfr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kern="5000" spc="9" dirty="0">
                <a:latin typeface="Arial" panose="020B0604020202020204" pitchFamily="34" charset="0"/>
                <a:cs typeface="Arial" panose="020B0604020202020204" pitchFamily="34" charset="0"/>
              </a:rPr>
              <a:t>Kasy </a:t>
            </a:r>
            <a:r>
              <a:rPr lang="en-US" sz="4400" b="1" kern="5000" spc="9" dirty="0" err="1">
                <a:latin typeface="Arial" panose="020B0604020202020204" pitchFamily="34" charset="0"/>
                <a:cs typeface="Arial" panose="020B0604020202020204" pitchFamily="34" charset="0"/>
              </a:rPr>
              <a:t>fiskalne</a:t>
            </a:r>
            <a:r>
              <a:rPr lang="en-US" sz="4400" b="1" kern="5000" spc="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400" b="1" kern="5000" spc="9" dirty="0">
                <a:latin typeface="Arial" panose="020B0604020202020204" pitchFamily="34" charset="0"/>
                <a:cs typeface="Arial" panose="020B0604020202020204" pitchFamily="34" charset="0"/>
              </a:rPr>
              <a:t>jednostkach prowadzących działalność sportową</a:t>
            </a:r>
            <a:endParaRPr lang="en-US" sz="4400" b="1" kern="5000" spc="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8939F9A-BFE3-5EF6-4629-F08881184AB8}"/>
              </a:ext>
            </a:extLst>
          </p:cNvPr>
          <p:cNvSpPr txBox="1"/>
          <p:nvPr/>
        </p:nvSpPr>
        <p:spPr>
          <a:xfrm>
            <a:off x="579664" y="1360638"/>
            <a:ext cx="16611600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godnie z § 4 ust. 1 rozporządzenia:</a:t>
            </a:r>
          </a:p>
          <a:p>
            <a:pPr algn="l"/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Zwolnień z obowiązku ewidencjonowania, o których mowa w § 2 i § 3, nie stosuje się w przypadku:</a:t>
            </a:r>
          </a:p>
          <a:p>
            <a:pPr algn="l"/>
            <a:r>
              <a:rPr lang="pl-PL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2) świadczenia usług:</a:t>
            </a:r>
          </a:p>
          <a:p>
            <a:pPr marL="457200" indent="-457200" algn="l">
              <a:buAutoNum type="alphaLcParenR"/>
            </a:pP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przewozów pasażerskich w samochodowej komunikacji, z wyłączeniem przewozów wymienionych w poz. 15 i 16 załącznika do rozporządzenia,</a:t>
            </a:r>
          </a:p>
          <a:p>
            <a:pPr marL="457200" indent="-457200" algn="l">
              <a:buAutoNum type="alphaLcParenR"/>
            </a:pP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taksówek (PKWiU 49.32.11.0), z wyłączeniem wynajmu samochodów osobowych z kierowcą,</a:t>
            </a:r>
          </a:p>
          <a:p>
            <a:pPr marL="457200" indent="-457200" algn="l">
              <a:buAutoNum type="alphaLcParenR"/>
            </a:pP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naprawy pojazdów silnikowych oraz motorowerów, w tym naprawy opon, ich zakładania, bieżnikowania i regenerowania,</a:t>
            </a:r>
          </a:p>
          <a:p>
            <a:pPr marL="457200" indent="-457200" algn="l">
              <a:buAutoNum type="alphaLcParenR"/>
            </a:pP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 zakresie wymiany opon lub kół dla pojazdów silnikowych oraz motorowerów,</a:t>
            </a:r>
          </a:p>
          <a:p>
            <a:pPr marL="457200" indent="-457200" algn="l">
              <a:buAutoNum type="alphaLcParenR"/>
            </a:pP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 zakresie badań i przeglądów technicznych pojazdów,</a:t>
            </a:r>
          </a:p>
          <a:p>
            <a:pPr marL="457200" indent="-457200" algn="l">
              <a:buAutoNum type="alphaLcParenR"/>
            </a:pP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 zakresie opieki medycznej świadczonej przez lekarzy i lekarzy dentystów, z wyłączeniem usług świadczonych przez osoby wymienione w poz. 48 załącznika do rozporządzenia,</a:t>
            </a:r>
          </a:p>
          <a:p>
            <a:pPr marL="457200" indent="-457200" algn="l">
              <a:buAutoNum type="alphaLcParenR"/>
            </a:pP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prawniczych, z wyłączeniem usług określonych w poz. 27 załącznika do rozporządzenia,</a:t>
            </a:r>
          </a:p>
          <a:p>
            <a:pPr marL="457200" indent="-457200" algn="l">
              <a:buAutoNum type="alphaLcParenR"/>
            </a:pP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doradztwa podatkowego,</a:t>
            </a:r>
          </a:p>
          <a:p>
            <a:pPr marL="457200" indent="-457200" algn="l">
              <a:buAutoNum type="alphaLcParenR"/>
            </a:pPr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związanych z wyżywieniem (PKWiU ex 56.10, PKWiU 56.21, PKWiU ex 56.29, PKWiU ex 56.30), wyłącznie:</a:t>
            </a:r>
          </a:p>
          <a:p>
            <a:pPr algn="l"/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– świadczonych przez stacjonarne placówki gastronomiczne, w tym również sezonowo, oraz</a:t>
            </a:r>
          </a:p>
          <a:p>
            <a:pPr algn="l"/>
            <a:r>
              <a:rPr lang="pl-PL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– usług przygotowywania żywności dla odbiorców zewnętrznych (catering),</a:t>
            </a:r>
          </a:p>
          <a:p>
            <a:pPr marL="457200" indent="-457200" algn="l">
              <a:buFont typeface="+mj-lt"/>
              <a:buAutoNum type="alphaLcParenR" startAt="10"/>
            </a:pP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fryzjerskich, kosmetycznych i kosmetologicznych,</a:t>
            </a:r>
          </a:p>
          <a:p>
            <a:pPr marL="457200" indent="-457200" algn="l">
              <a:buFont typeface="+mj-lt"/>
              <a:buAutoNum type="alphaLcParenR" startAt="10"/>
            </a:pP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kulturalnych i rozrywkowych – wyłącznie w zakresie wstępu na przedstawienia cyrkowe,</a:t>
            </a:r>
          </a:p>
          <a:p>
            <a:pPr marL="457200" indent="-457200" algn="l">
              <a:buFont typeface="+mj-lt"/>
              <a:buAutoNum type="alphaLcParenR" startAt="10"/>
            </a:pP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związanych z rozrywką i rekreacją – wyłącznie w zakresie wstępu do wesołych miasteczek, parków rozrywki, na dyskoteki, sale taneczne,</a:t>
            </a:r>
          </a:p>
          <a:p>
            <a:pPr marL="457200" indent="-457200" algn="l">
              <a:buFont typeface="+mj-lt"/>
              <a:buAutoNum type="alphaLcParenR" startAt="10"/>
            </a:pPr>
            <a:r>
              <a:rPr lang="pl-PL" sz="24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mycia, czyszczenia samochodów i podobnych usług (PKWiU 45.20.30.0), w tym przy użyciu urządzeń obsługiwanych przez klienta, które w systemie bezobsługowym przyjmują należność w bilonie lub banknotach, lub innej formie (bezgotówkowej).</a:t>
            </a:r>
          </a:p>
        </p:txBody>
      </p:sp>
    </p:spTree>
    <p:extLst>
      <p:ext uri="{BB962C8B-B14F-4D97-AF65-F5344CB8AC3E}">
        <p14:creationId xmlns:p14="http://schemas.microsoft.com/office/powerpoint/2010/main" val="1177346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609600" y="342900"/>
            <a:ext cx="17068800" cy="1790013"/>
          </a:xfr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pl-PL" sz="4400" b="1" kern="5000" spc="9" dirty="0">
                <a:latin typeface="Arial" panose="020B0604020202020204" pitchFamily="34" charset="0"/>
                <a:cs typeface="Arial" panose="020B0604020202020204" pitchFamily="34" charset="0"/>
              </a:rPr>
              <a:t>Import towarów i usług</a:t>
            </a:r>
            <a:endParaRPr lang="en-US" sz="4400" b="1" kern="5000" spc="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6A9716C-A0C9-07C7-F2EF-0D4DB4BF9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260084"/>
              </p:ext>
            </p:extLst>
          </p:nvPr>
        </p:nvGraphicFramePr>
        <p:xfrm>
          <a:off x="9906000" y="1485900"/>
          <a:ext cx="6439100" cy="603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ysunek" r:id="rId2" imgW="3665880" imgH="3437280" progId="Word.Picture.8">
                  <p:embed/>
                </p:oleObj>
              </mc:Choice>
              <mc:Fallback>
                <p:oleObj name="Rysunek" r:id="rId2" imgW="3665880" imgH="3437280" progId="Word.Picture.8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C6C4DAF-7926-BA75-AD43-AB45231581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0" y="1485900"/>
                        <a:ext cx="6439100" cy="603676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E213CC5-90A5-FEB4-E5DC-6E2604E66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162300"/>
            <a:ext cx="9029699" cy="3014858"/>
          </a:xfrm>
        </p:spPr>
        <p:txBody>
          <a:bodyPr>
            <a:noAutofit/>
          </a:bodyPr>
          <a:lstStyle/>
          <a:p>
            <a:pPr marL="14304">
              <a:spcBef>
                <a:spcPts val="113"/>
              </a:spcBef>
              <a:defRPr/>
            </a:pPr>
            <a:r>
              <a:rPr lang="pl-PL" sz="36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Miejsca świadczenia</a:t>
            </a:r>
            <a:br>
              <a:rPr lang="pl-PL" sz="36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pl-PL" sz="36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36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Zasada terytorialności </a:t>
            </a:r>
            <a:br>
              <a:rPr lang="pl-PL" sz="36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pl-PL" sz="36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36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Transakcje transgraniczne</a:t>
            </a:r>
            <a:br>
              <a:rPr lang="pl-PL" sz="36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pl-PL" sz="3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3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Mechanizm </a:t>
            </a:r>
            <a:r>
              <a:rPr lang="pl-PL" sz="36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reverse</a:t>
            </a:r>
            <a:r>
              <a:rPr lang="pl-PL" sz="3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chargé</a:t>
            </a:r>
            <a:r>
              <a:rPr lang="pl-PL" sz="3600" b="1" kern="1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17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>
            <a:extLst>
              <a:ext uri="{FF2B5EF4-FFF2-40B4-BE49-F238E27FC236}">
                <a16:creationId xmlns:a16="http://schemas.microsoft.com/office/drawing/2014/main" id="{14316BA1-FE02-364A-FD90-E2330BF00156}"/>
              </a:ext>
            </a:extLst>
          </p:cNvPr>
          <p:cNvSpPr txBox="1"/>
          <p:nvPr/>
        </p:nvSpPr>
        <p:spPr>
          <a:xfrm>
            <a:off x="2448183" y="1689231"/>
            <a:ext cx="12801216" cy="2055317"/>
          </a:xfrm>
          <a:prstGeom prst="rect">
            <a:avLst/>
          </a:prstGeom>
        </p:spPr>
        <p:txBody>
          <a:bodyPr vert="horz" wrap="square" lIns="0" tIns="25347" rIns="0" bIns="0" rtlCol="0">
            <a:spAutoFit/>
          </a:bodyPr>
          <a:lstStyle/>
          <a:p>
            <a:pPr marL="25347" marR="10137" algn="just">
              <a:lnSpc>
                <a:spcPct val="118900"/>
              </a:lnSpc>
              <a:spcBef>
                <a:spcPts val="200"/>
              </a:spcBef>
            </a:pPr>
            <a:r>
              <a:rPr lang="pl-PL" sz="2796" b="1" kern="0" dirty="0">
                <a:latin typeface="Arial" panose="020B0604020202020204" pitchFamily="34" charset="0"/>
                <a:cs typeface="Arial" panose="020B0604020202020204" pitchFamily="34" charset="0"/>
              </a:rPr>
              <a:t>Podatek VAT </a:t>
            </a:r>
          </a:p>
          <a:p>
            <a:pPr marL="25347" marR="10137" algn="just">
              <a:lnSpc>
                <a:spcPct val="118900"/>
              </a:lnSpc>
              <a:spcBef>
                <a:spcPts val="200"/>
              </a:spcBef>
            </a:pPr>
            <a:r>
              <a:rPr lang="pl-PL" sz="2796" kern="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pl-PL" sz="2796" spc="-80" dirty="0">
                <a:latin typeface="Arial" panose="020B0604020202020204" pitchFamily="34" charset="0"/>
                <a:cs typeface="Arial" panose="020B0604020202020204" pitchFamily="34" charset="0"/>
              </a:rPr>
              <a:t>est powszechnym podatkiem </a:t>
            </a:r>
            <a:r>
              <a:rPr lang="pl-PL" sz="2796" b="1" spc="-80" dirty="0">
                <a:latin typeface="Arial" panose="020B0604020202020204" pitchFamily="34" charset="0"/>
                <a:cs typeface="Arial" panose="020B0604020202020204" pitchFamily="34" charset="0"/>
              </a:rPr>
              <a:t>obciążającym konsumpcję </a:t>
            </a:r>
            <a:r>
              <a:rPr lang="pl-PL" sz="2796" spc="-80" dirty="0">
                <a:latin typeface="Arial" panose="020B0604020202020204" pitchFamily="34" charset="0"/>
                <a:cs typeface="Arial" panose="020B0604020202020204" pitchFamily="34" charset="0"/>
              </a:rPr>
              <a:t>i jako taki, powinien zostać pobrany w miejscu / najbliżej miejsca, w którym towar lub usługa </a:t>
            </a:r>
            <a:r>
              <a:rPr lang="pl-PL" sz="2796" b="1" spc="-80" dirty="0">
                <a:latin typeface="Arial" panose="020B0604020202020204" pitchFamily="34" charset="0"/>
                <a:cs typeface="Arial" panose="020B0604020202020204" pitchFamily="34" charset="0"/>
              </a:rPr>
              <a:t>są zużywane do zaspokojenia osobistych potrzeb konsumenta</a:t>
            </a:r>
            <a:r>
              <a:rPr lang="pl-PL" sz="2796" spc="-8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sz="27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0EE86944-4E93-9D54-8C8E-41FBB6F4958C}"/>
              </a:ext>
            </a:extLst>
          </p:cNvPr>
          <p:cNvSpPr txBox="1"/>
          <p:nvPr/>
        </p:nvSpPr>
        <p:spPr>
          <a:xfrm>
            <a:off x="3844133" y="4441394"/>
            <a:ext cx="12972875" cy="4943608"/>
          </a:xfrm>
          <a:prstGeom prst="rect">
            <a:avLst/>
          </a:prstGeom>
        </p:spPr>
        <p:txBody>
          <a:bodyPr vert="horz" wrap="square" lIns="0" tIns="25347" rIns="0" bIns="0" rtlCol="0">
            <a:spAutoFit/>
          </a:bodyPr>
          <a:lstStyle/>
          <a:p>
            <a:pPr marL="25347" marR="10137" algn="just">
              <a:spcBef>
                <a:spcPts val="1197"/>
              </a:spcBef>
            </a:pPr>
            <a:r>
              <a:rPr lang="pl-PL" sz="2196" b="1" spc="-80" dirty="0">
                <a:solidFill>
                  <a:srgbClr val="272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796" b="1" spc="-80" dirty="0">
                <a:latin typeface="Arial" panose="020B0604020202020204" pitchFamily="34" charset="0"/>
                <a:cs typeface="Arial" panose="020B0604020202020204" pitchFamily="34" charset="0"/>
              </a:rPr>
              <a:t>Przy transakcjach</a:t>
            </a:r>
            <a:r>
              <a:rPr lang="pl-PL" sz="2796" spc="-8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67509" marR="10137" indent="-342165" algn="just">
              <a:spcBef>
                <a:spcPts val="1197"/>
              </a:spcBef>
              <a:buFont typeface="Wingdings" panose="05000000000000000000" pitchFamily="2" charset="2"/>
              <a:buChar char="Ø"/>
            </a:pPr>
            <a:r>
              <a:rPr lang="pl-PL" sz="2796" spc="-80" dirty="0">
                <a:latin typeface="Arial" panose="020B0604020202020204" pitchFamily="34" charset="0"/>
                <a:cs typeface="Arial" panose="020B0604020202020204" pitchFamily="34" charset="0"/>
              </a:rPr>
              <a:t>w wyniku których </a:t>
            </a:r>
            <a:r>
              <a:rPr lang="pl-PL" sz="2796" b="1" spc="-80" dirty="0">
                <a:latin typeface="Arial" panose="020B0604020202020204" pitchFamily="34" charset="0"/>
                <a:cs typeface="Arial" panose="020B0604020202020204" pitchFamily="34" charset="0"/>
              </a:rPr>
              <a:t>towary są przywożone albo wywożone z terytorium państwa </a:t>
            </a:r>
            <a:r>
              <a:rPr lang="pl-PL" sz="2796" spc="-80" dirty="0">
                <a:latin typeface="Arial" panose="020B0604020202020204" pitchFamily="34" charset="0"/>
                <a:cs typeface="Arial" panose="020B0604020202020204" pitchFamily="34" charset="0"/>
              </a:rPr>
              <a:t>oraz,</a:t>
            </a:r>
          </a:p>
          <a:p>
            <a:pPr marL="367509" marR="10137" indent="-342165" algn="just">
              <a:spcBef>
                <a:spcPts val="1197"/>
              </a:spcBef>
              <a:buFont typeface="Wingdings" panose="05000000000000000000" pitchFamily="2" charset="2"/>
              <a:buChar char="Ø"/>
            </a:pPr>
            <a:r>
              <a:rPr lang="pl-PL" sz="2796" spc="-80" dirty="0">
                <a:latin typeface="Arial" panose="020B0604020202020204" pitchFamily="34" charset="0"/>
                <a:cs typeface="Arial" panose="020B0604020202020204" pitchFamily="34" charset="0"/>
              </a:rPr>
              <a:t>w ramach których </a:t>
            </a:r>
            <a:r>
              <a:rPr lang="pl-PL" sz="2796" b="1" spc="-80" dirty="0">
                <a:latin typeface="Arial" panose="020B0604020202020204" pitchFamily="34" charset="0"/>
                <a:cs typeface="Arial" panose="020B0604020202020204" pitchFamily="34" charset="0"/>
              </a:rPr>
              <a:t>usługobiorcą jest podmiot z innego państwa niż kraj usługodawcy</a:t>
            </a:r>
            <a:r>
              <a:rPr lang="pl-PL" sz="2796" spc="-8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5347" marR="10137" algn="just">
              <a:spcBef>
                <a:spcPts val="1197"/>
              </a:spcBef>
            </a:pPr>
            <a:r>
              <a:rPr lang="pl-PL" sz="2796" spc="-80" dirty="0">
                <a:latin typeface="Arial" panose="020B0604020202020204" pitchFamily="34" charset="0"/>
                <a:cs typeface="Arial" panose="020B0604020202020204" pitchFamily="34" charset="0"/>
              </a:rPr>
              <a:t>najprawdopodobniej </a:t>
            </a:r>
            <a:r>
              <a:rPr lang="pl-PL" sz="2796" b="1" spc="-80" dirty="0">
                <a:latin typeface="Arial" panose="020B0604020202020204" pitchFamily="34" charset="0"/>
                <a:cs typeface="Arial" panose="020B0604020202020204" pitchFamily="34" charset="0"/>
              </a:rPr>
              <a:t>przedmiot transakcji zostanie „skonsumowany” </a:t>
            </a:r>
            <a:r>
              <a:rPr lang="pl-PL" sz="2796" spc="-80" dirty="0">
                <a:latin typeface="Arial" panose="020B0604020202020204" pitchFamily="34" charset="0"/>
                <a:cs typeface="Arial" panose="020B0604020202020204" pitchFamily="34" charset="0"/>
              </a:rPr>
              <a:t>w państwie, do którego towar jest wywożony bądź odpowiednio, w którym usługobiorca posiada siedzibę / miejsce zamieszkania.</a:t>
            </a:r>
          </a:p>
          <a:p>
            <a:pPr marL="25347" marR="10137" algn="just">
              <a:spcBef>
                <a:spcPts val="1197"/>
              </a:spcBef>
            </a:pPr>
            <a:r>
              <a:rPr lang="pl-PL" sz="2796" b="1" spc="-80" dirty="0">
                <a:latin typeface="Arial" panose="020B0604020202020204" pitchFamily="34" charset="0"/>
                <a:cs typeface="Arial" panose="020B0604020202020204" pitchFamily="34" charset="0"/>
              </a:rPr>
              <a:t>Państwo to z zasady będzie też właściwe do poboru podatku VAT związanego z tymi transakcjami.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5C89E114-F697-DA1A-70CF-EA1E3F35B60A}"/>
              </a:ext>
            </a:extLst>
          </p:cNvPr>
          <p:cNvSpPr txBox="1">
            <a:spLocks/>
          </p:cNvSpPr>
          <p:nvPr/>
        </p:nvSpPr>
        <p:spPr>
          <a:xfrm>
            <a:off x="1716682" y="496130"/>
            <a:ext cx="12317774" cy="7931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kern="5000" spc="9" dirty="0">
                <a:solidFill>
                  <a:srgbClr val="00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 i w jakim kraju ma rozliczyć VAT?</a:t>
            </a:r>
          </a:p>
        </p:txBody>
      </p:sp>
    </p:spTree>
    <p:extLst>
      <p:ext uri="{BB962C8B-B14F-4D97-AF65-F5344CB8AC3E}">
        <p14:creationId xmlns:p14="http://schemas.microsoft.com/office/powerpoint/2010/main" val="83085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DFDE7C7-7930-9C7C-415C-604A446B9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682" y="1289293"/>
            <a:ext cx="15379172" cy="8756141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sz="2796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altLang="pl-PL" sz="2796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</a:t>
            </a:r>
            <a:r>
              <a:rPr lang="pl-PL" altLang="pl-PL" sz="2796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chargé kiedy zakup wymaga rozliczenia podatku należnego VAT przez nabywcę</a:t>
            </a:r>
          </a:p>
          <a:p>
            <a:pPr>
              <a:defRPr/>
            </a:pPr>
            <a:r>
              <a:rPr lang="pl-PL" sz="279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określonych przepisami sytuacjach do rozliczania VAT z tytułu dostawy towarów i świadczenia usług </a:t>
            </a:r>
            <a:r>
              <a:rPr lang="pl-PL" sz="2796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zobowiązani są nabywcy towarów lub usług. </a:t>
            </a:r>
          </a:p>
          <a:p>
            <a:pPr>
              <a:defRPr/>
            </a:pPr>
            <a:r>
              <a:rPr lang="pl-PL" sz="279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Sytuacja taka ma miejsce w szczególności:</a:t>
            </a:r>
          </a:p>
          <a:p>
            <a:pPr marL="684960" indent="-684960">
              <a:lnSpc>
                <a:spcPct val="100000"/>
              </a:lnSpc>
              <a:buFont typeface="+mj-lt"/>
              <a:buAutoNum type="arabicParenR"/>
              <a:defRPr/>
            </a:pPr>
            <a:r>
              <a:rPr lang="pl-PL" sz="279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</a:t>
            </a:r>
            <a:r>
              <a:rPr lang="pl-PL" sz="2796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importu towarów – art. 17 ust. 1 pkt 1</a:t>
            </a:r>
          </a:p>
          <a:p>
            <a:pPr marL="684960" indent="-684960">
              <a:lnSpc>
                <a:spcPct val="100000"/>
              </a:lnSpc>
              <a:buFont typeface="+mj-lt"/>
              <a:buAutoNum type="arabicParenR"/>
              <a:defRPr/>
            </a:pPr>
            <a:r>
              <a:rPr lang="pl-PL" sz="279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</a:t>
            </a:r>
            <a:r>
              <a:rPr lang="pl-PL" sz="2796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importu usług – art. 17 ust. 1 pkt 4 </a:t>
            </a:r>
          </a:p>
          <a:p>
            <a:pPr marL="684960" indent="-684960">
              <a:lnSpc>
                <a:spcPct val="100000"/>
              </a:lnSpc>
              <a:buFont typeface="+mj-lt"/>
              <a:buAutoNum type="arabicParenR"/>
              <a:defRPr/>
            </a:pPr>
            <a:r>
              <a:rPr lang="pl-PL" sz="279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wewnątrzwspólnotowym nabycia towarów</a:t>
            </a:r>
          </a:p>
          <a:p>
            <a:pPr marL="684960" indent="-684960">
              <a:lnSpc>
                <a:spcPct val="100000"/>
              </a:lnSpc>
              <a:buFont typeface="+mj-lt"/>
              <a:buAutoNum type="arabicParenR"/>
              <a:defRPr/>
            </a:pPr>
            <a:r>
              <a:rPr lang="pl-PL" sz="279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dostawy towarów, dla której podatnikiem jest nabywca – art. 17 ust. 1 pkt 5 i pkt 7</a:t>
            </a:r>
          </a:p>
          <a:p>
            <a:pPr marL="684960" indent="-684960">
              <a:lnSpc>
                <a:spcPct val="100000"/>
              </a:lnSpc>
              <a:buFont typeface="+mj-lt"/>
              <a:buAutoNum type="arabicParenR"/>
              <a:defRPr/>
            </a:pPr>
            <a:r>
              <a:rPr lang="pl-PL" sz="279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świadczenia usług na terytorium kraju, dla których podatnikiem jest nabywca – art. 17 ust. 1 pkt 8</a:t>
            </a:r>
          </a:p>
          <a:p>
            <a:pPr>
              <a:defRPr/>
            </a:pPr>
            <a:r>
              <a:rPr lang="pl-PL" sz="279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więc </a:t>
            </a:r>
            <a:r>
              <a:rPr lang="pl-PL" sz="2796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gdy na podstawie odrębnych przepisów podatnik świadczący usługę lub dokonujący dostawy towarów nie jest zobowiązany do rozliczenia podatku VAT, wówczas przepisy przyznają status podatnika nabywcy towarów lub usług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135FEE60-0AD0-F53D-ED85-ED80269DE9F2}"/>
              </a:ext>
            </a:extLst>
          </p:cNvPr>
          <p:cNvSpPr txBox="1">
            <a:spLocks/>
          </p:cNvSpPr>
          <p:nvPr/>
        </p:nvSpPr>
        <p:spPr>
          <a:xfrm>
            <a:off x="1716682" y="496130"/>
            <a:ext cx="12317774" cy="7931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kern="5000" spc="9" dirty="0">
                <a:solidFill>
                  <a:srgbClr val="00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 i w jakim kraju ma rozliczyć VAT?</a:t>
            </a:r>
          </a:p>
        </p:txBody>
      </p:sp>
    </p:spTree>
    <p:extLst>
      <p:ext uri="{BB962C8B-B14F-4D97-AF65-F5344CB8AC3E}">
        <p14:creationId xmlns:p14="http://schemas.microsoft.com/office/powerpoint/2010/main" val="702683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0">
            <a:extLst>
              <a:ext uri="{FF2B5EF4-FFF2-40B4-BE49-F238E27FC236}">
                <a16:creationId xmlns:a16="http://schemas.microsoft.com/office/drawing/2014/main" id="{899D1438-9ECC-4ACE-4E7E-E6360C24787E}"/>
              </a:ext>
            </a:extLst>
          </p:cNvPr>
          <p:cNvSpPr txBox="1"/>
          <p:nvPr/>
        </p:nvSpPr>
        <p:spPr>
          <a:xfrm>
            <a:off x="1421777" y="506587"/>
            <a:ext cx="12292394" cy="702724"/>
          </a:xfrm>
          <a:prstGeom prst="rect">
            <a:avLst/>
          </a:prstGeom>
        </p:spPr>
        <p:txBody>
          <a:bodyPr vert="horz" wrap="square" lIns="0" tIns="25368" rIns="0" bIns="0" rtlCol="0">
            <a:spAutoFit/>
          </a:bodyPr>
          <a:lstStyle/>
          <a:p>
            <a:pPr algn="just"/>
            <a:r>
              <a:rPr lang="pl-PL" sz="4400" b="1" kern="5000" spc="9" dirty="0">
                <a:solidFill>
                  <a:srgbClr val="001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Import usług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113EA8B-B067-7E46-095E-73849E0F2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343" y="2251472"/>
            <a:ext cx="14281926" cy="456634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066" tIns="68529" rIns="137066" bIns="68529" numCol="1" anchor="t" anchorCtr="0" compatLnSpc="1">
            <a:prstTxWarp prst="textNoShape">
              <a:avLst/>
            </a:prstTxWarp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sz="319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przyjęcia importu usług generalnie konieczne jest spełnienie dwóch przesłanek:</a:t>
            </a:r>
          </a:p>
          <a:p>
            <a:endParaRPr lang="pl-PL" altLang="pl-PL" sz="319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319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 pierwsze - usługa jest świadczona przez podatnika zagranicznego (niemającego w Polsce siedziby działalności, ani stałego miejsca prowadzenia działalności);</a:t>
            </a:r>
          </a:p>
          <a:p>
            <a:endParaRPr lang="pl-PL" altLang="pl-PL" sz="319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319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 drugie – usługa ma miejsce świadczenia (w rozumieniu ustawy o VAT) w Polsce.</a:t>
            </a:r>
          </a:p>
        </p:txBody>
      </p:sp>
    </p:spTree>
    <p:extLst>
      <p:ext uri="{BB962C8B-B14F-4D97-AF65-F5344CB8AC3E}">
        <p14:creationId xmlns:p14="http://schemas.microsoft.com/office/powerpoint/2010/main" val="2069647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rganization Chart 6">
            <a:extLst>
              <a:ext uri="{FF2B5EF4-FFF2-40B4-BE49-F238E27FC236}">
                <a16:creationId xmlns:a16="http://schemas.microsoft.com/office/drawing/2014/main" id="{D62F30A0-E2B5-2BD7-4DB8-A35F8CA850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98881" y="424927"/>
            <a:ext cx="13780136" cy="9337988"/>
            <a:chOff x="1087" y="1269"/>
            <a:chExt cx="2467" cy="3843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960B8A81-EE29-878B-8698-AC6B6D05940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87" y="1269"/>
              <a:ext cx="2467" cy="3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2655" tIns="91328" rIns="182655" bIns="91328" numCol="1" anchor="t" anchorCtr="0" compatLnSpc="1">
              <a:prstTxWarp prst="textNoShape">
                <a:avLst/>
              </a:prstTxWarp>
            </a:bodyPr>
            <a:lstStyle/>
            <a:p>
              <a:endParaRPr lang="pl-PL" sz="3596"/>
            </a:p>
          </p:txBody>
        </p:sp>
        <p:cxnSp>
          <p:nvCxnSpPr>
            <p:cNvPr id="1028" name="_s1028">
              <a:extLst>
                <a:ext uri="{FF2B5EF4-FFF2-40B4-BE49-F238E27FC236}">
                  <a16:creationId xmlns:a16="http://schemas.microsoft.com/office/drawing/2014/main" id="{1B416B08-1BA9-F771-3EB4-317B7864DF77}"/>
                </a:ext>
              </a:extLst>
            </p:cNvPr>
            <p:cNvCxnSpPr>
              <a:cxnSpLocks noChangeShapeType="1"/>
              <a:stCxn id="16" idx="4"/>
              <a:endCxn id="10" idx="2"/>
            </p:cNvCxnSpPr>
            <p:nvPr/>
          </p:nvCxnSpPr>
          <p:spPr bwMode="auto">
            <a:xfrm rot="10800000">
              <a:off x="2536" y="2647"/>
              <a:ext cx="154" cy="232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>
              <a:extLst>
                <a:ext uri="{FF2B5EF4-FFF2-40B4-BE49-F238E27FC236}">
                  <a16:creationId xmlns:a16="http://schemas.microsoft.com/office/drawing/2014/main" id="{92522D17-F8A9-590C-F715-AECD32813451}"/>
                </a:ext>
              </a:extLst>
            </p:cNvPr>
            <p:cNvCxnSpPr>
              <a:cxnSpLocks noChangeShapeType="1"/>
              <a:stCxn id="15" idx="4"/>
              <a:endCxn id="10" idx="2"/>
            </p:cNvCxnSpPr>
            <p:nvPr/>
          </p:nvCxnSpPr>
          <p:spPr bwMode="auto">
            <a:xfrm rot="10800000">
              <a:off x="2536" y="2647"/>
              <a:ext cx="131" cy="187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>
              <a:extLst>
                <a:ext uri="{FF2B5EF4-FFF2-40B4-BE49-F238E27FC236}">
                  <a16:creationId xmlns:a16="http://schemas.microsoft.com/office/drawing/2014/main" id="{5B6F1DA9-FB76-756D-3B8F-9A2E18F0E0EB}"/>
                </a:ext>
              </a:extLst>
            </p:cNvPr>
            <p:cNvCxnSpPr>
              <a:cxnSpLocks noChangeShapeType="1"/>
              <a:stCxn id="14" idx="4"/>
              <a:endCxn id="10" idx="2"/>
            </p:cNvCxnSpPr>
            <p:nvPr/>
          </p:nvCxnSpPr>
          <p:spPr bwMode="auto">
            <a:xfrm rot="10800000">
              <a:off x="2536" y="2647"/>
              <a:ext cx="154" cy="143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>
              <a:extLst>
                <a:ext uri="{FF2B5EF4-FFF2-40B4-BE49-F238E27FC236}">
                  <a16:creationId xmlns:a16="http://schemas.microsoft.com/office/drawing/2014/main" id="{65728CAF-AD28-F1EE-9476-236323A9F524}"/>
                </a:ext>
              </a:extLst>
            </p:cNvPr>
            <p:cNvCxnSpPr>
              <a:cxnSpLocks noChangeShapeType="1"/>
              <a:stCxn id="13" idx="4"/>
              <a:endCxn id="10" idx="2"/>
            </p:cNvCxnSpPr>
            <p:nvPr/>
          </p:nvCxnSpPr>
          <p:spPr bwMode="auto">
            <a:xfrm rot="10800000">
              <a:off x="2536" y="2647"/>
              <a:ext cx="154" cy="101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>
              <a:extLst>
                <a:ext uri="{FF2B5EF4-FFF2-40B4-BE49-F238E27FC236}">
                  <a16:creationId xmlns:a16="http://schemas.microsoft.com/office/drawing/2014/main" id="{1239CFDB-0C45-9E86-A58C-3D17EE9CE747}"/>
                </a:ext>
              </a:extLst>
            </p:cNvPr>
            <p:cNvCxnSpPr>
              <a:cxnSpLocks noChangeShapeType="1"/>
              <a:stCxn id="12" idx="4"/>
              <a:endCxn id="10" idx="2"/>
            </p:cNvCxnSpPr>
            <p:nvPr/>
          </p:nvCxnSpPr>
          <p:spPr bwMode="auto">
            <a:xfrm rot="10800000">
              <a:off x="2536" y="2647"/>
              <a:ext cx="154" cy="56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>
              <a:extLst>
                <a:ext uri="{FF2B5EF4-FFF2-40B4-BE49-F238E27FC236}">
                  <a16:creationId xmlns:a16="http://schemas.microsoft.com/office/drawing/2014/main" id="{0482F999-F0DD-01DD-4ED8-CDD4B9E69EEA}"/>
                </a:ext>
              </a:extLst>
            </p:cNvPr>
            <p:cNvCxnSpPr>
              <a:cxnSpLocks noChangeShapeType="1"/>
              <a:stCxn id="11" idx="4"/>
              <a:endCxn id="10" idx="2"/>
            </p:cNvCxnSpPr>
            <p:nvPr/>
          </p:nvCxnSpPr>
          <p:spPr bwMode="auto">
            <a:xfrm rot="10800000">
              <a:off x="2536" y="2647"/>
              <a:ext cx="153" cy="12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>
              <a:extLst>
                <a:ext uri="{FF2B5EF4-FFF2-40B4-BE49-F238E27FC236}">
                  <a16:creationId xmlns:a16="http://schemas.microsoft.com/office/drawing/2014/main" id="{BF880D6E-15F8-C249-D4D6-793C5E690149}"/>
                </a:ext>
              </a:extLst>
            </p:cNvPr>
            <p:cNvCxnSpPr>
              <a:cxnSpLocks noChangeShapeType="1"/>
              <a:stCxn id="10" idx="6"/>
              <a:endCxn id="7" idx="2"/>
            </p:cNvCxnSpPr>
            <p:nvPr/>
          </p:nvCxnSpPr>
          <p:spPr bwMode="auto">
            <a:xfrm rot="16200000" flipV="1">
              <a:off x="2203" y="1826"/>
              <a:ext cx="157" cy="50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_s1035">
              <a:extLst>
                <a:ext uri="{FF2B5EF4-FFF2-40B4-BE49-F238E27FC236}">
                  <a16:creationId xmlns:a16="http://schemas.microsoft.com/office/drawing/2014/main" id="{C00E8B6C-1DD8-0278-8B17-1464B76ECC8A}"/>
                </a:ext>
              </a:extLst>
            </p:cNvPr>
            <p:cNvCxnSpPr>
              <a:cxnSpLocks noChangeShapeType="1"/>
              <a:stCxn id="9" idx="6"/>
              <a:endCxn id="7" idx="2"/>
            </p:cNvCxnSpPr>
            <p:nvPr/>
          </p:nvCxnSpPr>
          <p:spPr bwMode="auto">
            <a:xfrm rot="5400000" flipH="1" flipV="1">
              <a:off x="1698" y="1830"/>
              <a:ext cx="157" cy="50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_s1036">
              <a:extLst>
                <a:ext uri="{FF2B5EF4-FFF2-40B4-BE49-F238E27FC236}">
                  <a16:creationId xmlns:a16="http://schemas.microsoft.com/office/drawing/2014/main" id="{E73282B3-EF64-FAAC-25F1-16D837958CD2}"/>
                </a:ext>
              </a:extLst>
            </p:cNvPr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 rot="5400000" flipH="1">
              <a:off x="2712" y="1380"/>
              <a:ext cx="158" cy="509"/>
            </a:xfrm>
            <a:prstGeom prst="bentConnector3">
              <a:avLst>
                <a:gd name="adj1" fmla="val 496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7" name="_s1037">
              <a:extLst>
                <a:ext uri="{FF2B5EF4-FFF2-40B4-BE49-F238E27FC236}">
                  <a16:creationId xmlns:a16="http://schemas.microsoft.com/office/drawing/2014/main" id="{C73E2676-ECAE-CEAF-6D3D-EDCDBE675D38}"/>
                </a:ext>
              </a:extLst>
            </p:cNvPr>
            <p:cNvCxnSpPr>
              <a:cxnSpLocks noChangeShapeType="1"/>
              <a:stCxn id="7" idx="6"/>
              <a:endCxn id="6" idx="2"/>
            </p:cNvCxnSpPr>
            <p:nvPr/>
          </p:nvCxnSpPr>
          <p:spPr bwMode="auto">
            <a:xfrm rot="16200000">
              <a:off x="2203" y="1380"/>
              <a:ext cx="158" cy="509"/>
            </a:xfrm>
            <a:prstGeom prst="bentConnector3">
              <a:avLst>
                <a:gd name="adj1" fmla="val 496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_s1038">
              <a:extLst>
                <a:ext uri="{FF2B5EF4-FFF2-40B4-BE49-F238E27FC236}">
                  <a16:creationId xmlns:a16="http://schemas.microsoft.com/office/drawing/2014/main" id="{A7835C7E-8349-1E06-99D4-FB10AB600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1269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61963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85888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478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50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22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194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66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845587" eaLnBrk="1" hangingPunct="1"/>
              <a:r>
                <a:rPr lang="pl-PL" altLang="pl-PL" sz="3995" b="1"/>
                <a:t>Usługi</a:t>
              </a:r>
            </a:p>
          </p:txBody>
        </p:sp>
        <p:sp>
          <p:nvSpPr>
            <p:cNvPr id="7" name="_s1039">
              <a:extLst>
                <a:ext uri="{FF2B5EF4-FFF2-40B4-BE49-F238E27FC236}">
                  <a16:creationId xmlns:a16="http://schemas.microsoft.com/office/drawing/2014/main" id="{52A3B10D-9849-A41D-AC38-BAAD1FD7C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714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61963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85888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478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50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22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194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66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845587" eaLnBrk="1" hangingPunct="1"/>
              <a:r>
                <a:rPr lang="pl-PL" altLang="pl-PL" sz="3995" b="1"/>
                <a:t>B 2 B</a:t>
              </a:r>
            </a:p>
          </p:txBody>
        </p:sp>
        <p:sp>
          <p:nvSpPr>
            <p:cNvPr id="8" name="_s1040">
              <a:extLst>
                <a:ext uri="{FF2B5EF4-FFF2-40B4-BE49-F238E27FC236}">
                  <a16:creationId xmlns:a16="http://schemas.microsoft.com/office/drawing/2014/main" id="{83B2CE8A-E570-8477-ACB0-0F466769B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1714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2"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61963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85888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478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50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22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194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66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845587" eaLnBrk="1" hangingPunct="1"/>
              <a:r>
                <a:rPr lang="pl-PL" altLang="pl-PL" sz="3995" b="1"/>
                <a:t>B 2 C</a:t>
              </a:r>
            </a:p>
          </p:txBody>
        </p:sp>
        <p:sp>
          <p:nvSpPr>
            <p:cNvPr id="9" name="_s1041">
              <a:extLst>
                <a:ext uri="{FF2B5EF4-FFF2-40B4-BE49-F238E27FC236}">
                  <a16:creationId xmlns:a16="http://schemas.microsoft.com/office/drawing/2014/main" id="{A25D76CF-2D37-0606-7FE8-9212DE6CA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2159"/>
              <a:ext cx="864" cy="1333"/>
            </a:xfrm>
            <a:prstGeom prst="bevel">
              <a:avLst>
                <a:gd name="adj" fmla="val 12500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61963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85888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478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50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22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194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66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845587" eaLnBrk="1" hangingPunct="1"/>
              <a:r>
                <a:rPr lang="pl-PL" altLang="pl-PL" sz="2397" b="1" dirty="0"/>
                <a:t>Zasada ogólna:</a:t>
              </a:r>
            </a:p>
            <a:p>
              <a:pPr algn="ctr" defTabSz="1845587" eaLnBrk="1" hangingPunct="1"/>
              <a:r>
                <a:rPr lang="pl-PL" altLang="pl-PL" sz="2397" b="1" dirty="0"/>
                <a:t>Art. 28 b – podatek rozlicza</a:t>
              </a:r>
            </a:p>
            <a:p>
              <a:pPr eaLnBrk="1" hangingPunct="1"/>
              <a:r>
                <a:rPr lang="pl-PL" altLang="pl-PL" sz="2397" b="1" dirty="0"/>
                <a:t>Usługobiorca </a:t>
              </a:r>
              <a:r>
                <a:rPr lang="pl-PL" altLang="pl-PL" sz="2397" b="1" dirty="0">
                  <a:solidFill>
                    <a:srgbClr val="FF0000"/>
                  </a:solidFill>
                </a:rPr>
                <a:t>w miejscu </a:t>
              </a:r>
            </a:p>
            <a:p>
              <a:pPr eaLnBrk="1" hangingPunct="1"/>
              <a:r>
                <a:rPr lang="pl-PL" altLang="pl-PL" sz="2397" b="1" dirty="0">
                  <a:solidFill>
                    <a:srgbClr val="FF0000"/>
                  </a:solidFill>
                </a:rPr>
                <a:t>swojej siedziby </a:t>
              </a:r>
            </a:p>
            <a:p>
              <a:pPr eaLnBrk="1" hangingPunct="1"/>
              <a:r>
                <a:rPr lang="pl-PL" altLang="pl-PL" sz="2397" b="1" dirty="0">
                  <a:solidFill>
                    <a:srgbClr val="FF0000"/>
                  </a:solidFill>
                </a:rPr>
                <a:t>lub w stałym miejscu </a:t>
              </a:r>
            </a:p>
            <a:p>
              <a:pPr eaLnBrk="1" hangingPunct="1"/>
              <a:r>
                <a:rPr lang="pl-PL" altLang="pl-PL" sz="2397" b="1" dirty="0">
                  <a:solidFill>
                    <a:srgbClr val="FF0000"/>
                  </a:solidFill>
                </a:rPr>
                <a:t>prowadzenia </a:t>
              </a:r>
            </a:p>
            <a:p>
              <a:pPr eaLnBrk="1" hangingPunct="1"/>
              <a:r>
                <a:rPr lang="pl-PL" altLang="pl-PL" sz="2397" b="1" dirty="0">
                  <a:solidFill>
                    <a:srgbClr val="FF0000"/>
                  </a:solidFill>
                </a:rPr>
                <a:t>działalności gospodarczej</a:t>
              </a:r>
            </a:p>
            <a:p>
              <a:pPr algn="ctr" defTabSz="1845587" eaLnBrk="1" hangingPunct="1"/>
              <a:r>
                <a:rPr lang="pl-PL" altLang="pl-PL" sz="2397" b="1" dirty="0"/>
                <a:t> </a:t>
              </a:r>
            </a:p>
          </p:txBody>
        </p:sp>
        <p:sp>
          <p:nvSpPr>
            <p:cNvPr id="10" name="_s1042">
              <a:extLst>
                <a:ext uri="{FF2B5EF4-FFF2-40B4-BE49-F238E27FC236}">
                  <a16:creationId xmlns:a16="http://schemas.microsoft.com/office/drawing/2014/main" id="{1DB2A27E-0B5F-2501-6CE8-4AB58A2B3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4" y="2159"/>
              <a:ext cx="864" cy="488"/>
            </a:xfrm>
            <a:prstGeom prst="bevel">
              <a:avLst>
                <a:gd name="adj" fmla="val 12500"/>
              </a:avLst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61963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85888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478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50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22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194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66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845587" eaLnBrk="1" hangingPunct="1"/>
              <a:r>
                <a:rPr lang="pl-PL" altLang="pl-PL" sz="2796" b="1" dirty="0"/>
                <a:t>Wyjątki:</a:t>
              </a:r>
            </a:p>
            <a:p>
              <a:pPr eaLnBrk="1" hangingPunct="1"/>
              <a:r>
                <a:rPr lang="pl-PL" altLang="pl-PL" sz="2397" b="1" dirty="0">
                  <a:solidFill>
                    <a:srgbClr val="FF0000"/>
                  </a:solidFill>
                </a:rPr>
                <a:t>Podatek może rozliczać albo </a:t>
              </a:r>
            </a:p>
            <a:p>
              <a:pPr eaLnBrk="1" hangingPunct="1"/>
              <a:r>
                <a:rPr lang="pl-PL" altLang="pl-PL" sz="2397" b="1" dirty="0">
                  <a:solidFill>
                    <a:srgbClr val="FF0000"/>
                  </a:solidFill>
                </a:rPr>
                <a:t>usługodawca albo usługobiorca</a:t>
              </a:r>
            </a:p>
            <a:p>
              <a:pPr algn="ctr" defTabSz="1845587" eaLnBrk="1" hangingPunct="1"/>
              <a:endParaRPr lang="pl-PL" altLang="pl-PL" sz="3197" b="1" dirty="0"/>
            </a:p>
          </p:txBody>
        </p:sp>
        <p:sp>
          <p:nvSpPr>
            <p:cNvPr id="11" name="_s1043">
              <a:extLst>
                <a:ext uri="{FF2B5EF4-FFF2-40B4-BE49-F238E27FC236}">
                  <a16:creationId xmlns:a16="http://schemas.microsoft.com/office/drawing/2014/main" id="{4DEF9C65-D363-9A6D-2826-4DAC1EEFB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" y="2604"/>
              <a:ext cx="864" cy="331"/>
            </a:xfrm>
            <a:prstGeom prst="bevel">
              <a:avLst>
                <a:gd name="adj" fmla="val 12500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61963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85888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478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50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22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194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66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845587" eaLnBrk="1" hangingPunct="1"/>
              <a:r>
                <a:rPr lang="pl-PL" altLang="pl-PL" sz="2397" b="1" dirty="0"/>
                <a:t>na nieruchomościach </a:t>
              </a:r>
            </a:p>
            <a:p>
              <a:pPr algn="ctr" defTabSz="1845587" eaLnBrk="1" hangingPunct="1"/>
              <a:r>
                <a:rPr lang="pl-PL" altLang="pl-PL" sz="2198" b="1" dirty="0"/>
                <a:t>(położenie nieruchomości)</a:t>
              </a:r>
            </a:p>
          </p:txBody>
        </p:sp>
        <p:sp>
          <p:nvSpPr>
            <p:cNvPr id="12" name="_s1044">
              <a:extLst>
                <a:ext uri="{FF2B5EF4-FFF2-40B4-BE49-F238E27FC236}">
                  <a16:creationId xmlns:a16="http://schemas.microsoft.com/office/drawing/2014/main" id="{0FB4226E-D010-A21B-D9CA-8FC0C38B0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3048"/>
              <a:ext cx="864" cy="331"/>
            </a:xfrm>
            <a:prstGeom prst="bevel">
              <a:avLst>
                <a:gd name="adj" fmla="val 12500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61963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85888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478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50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22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194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66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845587" eaLnBrk="1" hangingPunct="1"/>
              <a:r>
                <a:rPr lang="pl-PL" altLang="pl-PL" sz="2397" b="1" dirty="0"/>
                <a:t>transport osób</a:t>
              </a:r>
            </a:p>
            <a:p>
              <a:pPr algn="ctr" defTabSz="1845587" eaLnBrk="1" hangingPunct="1"/>
              <a:r>
                <a:rPr lang="pl-PL" altLang="pl-PL" sz="2198" b="1" dirty="0"/>
                <a:t>przebyta trasa</a:t>
              </a:r>
            </a:p>
          </p:txBody>
        </p:sp>
        <p:sp>
          <p:nvSpPr>
            <p:cNvPr id="13" name="_s1045">
              <a:extLst>
                <a:ext uri="{FF2B5EF4-FFF2-40B4-BE49-F238E27FC236}">
                  <a16:creationId xmlns:a16="http://schemas.microsoft.com/office/drawing/2014/main" id="{E4E1C09E-ADDF-31C0-9EFC-C52CEF0E3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3492"/>
              <a:ext cx="864" cy="345"/>
            </a:xfrm>
            <a:prstGeom prst="bevel">
              <a:avLst>
                <a:gd name="adj" fmla="val 0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61963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85888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478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50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22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194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66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845587" eaLnBrk="1" hangingPunct="1"/>
              <a:r>
                <a:rPr lang="pl-PL" altLang="pl-PL" sz="2198" b="1" dirty="0"/>
                <a:t>kultura, sztuka, sport, targi, edukacja</a:t>
              </a:r>
            </a:p>
            <a:p>
              <a:pPr algn="ctr" defTabSz="1845587" eaLnBrk="1" hangingPunct="1"/>
              <a:r>
                <a:rPr lang="pl-PL" altLang="pl-PL" sz="2198" b="1" dirty="0"/>
                <a:t>Miejsce imprezy</a:t>
              </a:r>
            </a:p>
          </p:txBody>
        </p:sp>
        <p:sp>
          <p:nvSpPr>
            <p:cNvPr id="14" name="_s1046">
              <a:extLst>
                <a:ext uri="{FF2B5EF4-FFF2-40B4-BE49-F238E27FC236}">
                  <a16:creationId xmlns:a16="http://schemas.microsoft.com/office/drawing/2014/main" id="{EB8E1AF1-377D-4938-B4F0-6E69CD2B3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3936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61963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85888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478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50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22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194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66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845587" eaLnBrk="1" hangingPunct="1"/>
              <a:r>
                <a:rPr lang="pl-PL" altLang="pl-PL" sz="2397" b="1" dirty="0"/>
                <a:t>Gastronomia </a:t>
              </a:r>
            </a:p>
            <a:p>
              <a:pPr algn="ctr" defTabSz="1845587" eaLnBrk="1" hangingPunct="1"/>
              <a:r>
                <a:rPr lang="pl-PL" altLang="pl-PL" sz="2198" b="1" dirty="0"/>
                <a:t>miejsce </a:t>
              </a:r>
              <a:r>
                <a:rPr lang="pl-PL" altLang="pl-PL" sz="2198" b="1" dirty="0" err="1"/>
                <a:t>konsumpkcji</a:t>
              </a:r>
              <a:endParaRPr lang="pl-PL" altLang="pl-PL" sz="2397" b="1" dirty="0"/>
            </a:p>
          </p:txBody>
        </p:sp>
        <p:sp>
          <p:nvSpPr>
            <p:cNvPr id="15" name="_s1047">
              <a:extLst>
                <a:ext uri="{FF2B5EF4-FFF2-40B4-BE49-F238E27FC236}">
                  <a16:creationId xmlns:a16="http://schemas.microsoft.com/office/drawing/2014/main" id="{7C7C5878-0D06-07D9-61B9-E6F2571CD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" y="4276"/>
              <a:ext cx="887" cy="493"/>
            </a:xfrm>
            <a:prstGeom prst="bevel">
              <a:avLst>
                <a:gd name="adj" fmla="val 12500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61963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85888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478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50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22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194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66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l-PL" altLang="pl-PL" sz="2397" b="1" dirty="0"/>
                <a:t>krótkoterminowy </a:t>
              </a:r>
            </a:p>
            <a:p>
              <a:pPr algn="ctr" eaLnBrk="1" hangingPunct="1"/>
              <a:r>
                <a:rPr lang="pl-PL" altLang="pl-PL" sz="2397" b="1" dirty="0"/>
                <a:t>wynajem śr. Transportu</a:t>
              </a:r>
            </a:p>
            <a:p>
              <a:pPr algn="ctr" eaLnBrk="1" hangingPunct="1"/>
              <a:r>
                <a:rPr lang="pl-PL" altLang="pl-PL" sz="2397" b="1" dirty="0"/>
                <a:t>Miejsce udostępnienia</a:t>
              </a:r>
            </a:p>
          </p:txBody>
        </p:sp>
        <p:sp>
          <p:nvSpPr>
            <p:cNvPr id="16" name="_s1048">
              <a:extLst>
                <a:ext uri="{FF2B5EF4-FFF2-40B4-BE49-F238E27FC236}">
                  <a16:creationId xmlns:a16="http://schemas.microsoft.com/office/drawing/2014/main" id="{E726AF7F-E1F5-1F1C-BE41-851895B12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0" y="4825"/>
              <a:ext cx="864" cy="287"/>
            </a:xfrm>
            <a:prstGeom prst="bevel">
              <a:avLst>
                <a:gd name="adj" fmla="val 12500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61963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23925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85888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478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3050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622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194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76650" defTabSz="9239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l-PL" altLang="pl-PL" sz="2397" b="1" dirty="0"/>
                <a:t>Turystyka</a:t>
              </a:r>
            </a:p>
            <a:p>
              <a:pPr algn="ctr" eaLnBrk="1" hangingPunct="1"/>
              <a:r>
                <a:rPr lang="pl-PL" altLang="pl-PL" sz="2397" b="1" dirty="0"/>
                <a:t>Kraj siedziby usługodawcy</a:t>
              </a:r>
            </a:p>
          </p:txBody>
        </p:sp>
      </p:grpSp>
      <p:sp>
        <p:nvSpPr>
          <p:cNvPr id="1563650" name="Rectangle 3">
            <a:extLst>
              <a:ext uri="{FF2B5EF4-FFF2-40B4-BE49-F238E27FC236}">
                <a16:creationId xmlns:a16="http://schemas.microsoft.com/office/drawing/2014/main" id="{AE4BF423-6E08-5AFD-76B0-ECE688CD6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12" y="95204"/>
            <a:ext cx="6392907" cy="81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6923" tIns="68466" rIns="136923" bIns="68466">
            <a:spAutoFit/>
          </a:bodyPr>
          <a:lstStyle>
            <a:lvl1pPr algn="l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0888" indent="-288925" algn="l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4113" indent="-230188" algn="l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6075" indent="-230188" algn="l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8038" indent="-230188" algn="l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5238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2438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9638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6838" indent="-230188" defTabSz="923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l-PL" altLang="pl-PL" sz="4400" b="1" kern="5000" spc="9" dirty="0">
                <a:solidFill>
                  <a:srgbClr val="001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Miejsce świadczenia </a:t>
            </a:r>
          </a:p>
        </p:txBody>
      </p:sp>
      <p:sp>
        <p:nvSpPr>
          <p:cNvPr id="1563676" name="Rectangle 28">
            <a:extLst>
              <a:ext uri="{FF2B5EF4-FFF2-40B4-BE49-F238E27FC236}">
                <a16:creationId xmlns:a16="http://schemas.microsoft.com/office/drawing/2014/main" id="{083D6422-8BB5-A78D-F762-FF73EF156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4" y="5684048"/>
            <a:ext cx="4105277" cy="35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8473" tIns="69243" rIns="138473" bIns="69243"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pl-PL" altLang="pl-PL" sz="27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C7992-55E7-5350-27B8-94CA33E1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457" y="673627"/>
            <a:ext cx="15100938" cy="702240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30" tIns="68565" rIns="137130" bIns="68565" numCol="1" anchor="t" anchorCtr="0" compatLnSpc="1">
            <a:prstTxWarp prst="textNoShape">
              <a:avLst/>
            </a:prstTxWarp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altLang="pl-PL" sz="2796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związane z nieruchomościami </a:t>
            </a:r>
            <a:r>
              <a:rPr lang="pl-PL" alt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usługi związane z nieruchomościami uznaje się tylko te, które mają z nieruchomością wystarczająco bezpośredni związek. </a:t>
            </a:r>
          </a:p>
          <a:p>
            <a:r>
              <a:rPr lang="pl-PL" alt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Chodzi generalnie o dwie sytuacje:</a:t>
            </a:r>
          </a:p>
          <a:p>
            <a:pPr marL="684960" indent="-684960">
              <a:buFont typeface="+mj-lt"/>
              <a:buAutoNum type="arabicParenR"/>
            </a:pPr>
            <a:r>
              <a:rPr lang="pl-PL" alt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Gdy usługi wywodzą się z nieruchomości, a ona stanowi element składowy usługi i jest elementem centralnym oraz niezbędnym dla świadczonych usług lub</a:t>
            </a:r>
          </a:p>
          <a:p>
            <a:pPr marL="684960" indent="-684960">
              <a:buFont typeface="+mj-lt"/>
              <a:buAutoNum type="arabicParenR"/>
            </a:pPr>
            <a:r>
              <a:rPr lang="pl-PL" alt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Gdy usługi są świadczone w odniesieniu do nieruchomości lub dla niej przeznaczone i mają na celu zmianę prawnego lub fizycznego stanu danej nieruchomości.</a:t>
            </a:r>
          </a:p>
          <a:p>
            <a:endParaRPr lang="pl-PL" altLang="pl-PL" sz="2796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796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usług na nieruchomościach zalicza się np.:</a:t>
            </a:r>
          </a:p>
          <a:p>
            <a:pPr marL="684960" indent="-684960">
              <a:buFont typeface="+mj-lt"/>
              <a:buAutoNum type="arabicParenR"/>
            </a:pPr>
            <a:r>
              <a:rPr lang="pl-PL" alt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Zarządzanie nieruchomościami,</a:t>
            </a:r>
          </a:p>
          <a:p>
            <a:pPr marL="684960" indent="-684960">
              <a:buFont typeface="+mj-lt"/>
              <a:buAutoNum type="arabicParenR"/>
            </a:pPr>
            <a:r>
              <a:rPr lang="pl-PL" alt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Zakwaterowanie w hotelach,</a:t>
            </a:r>
          </a:p>
          <a:p>
            <a:pPr marL="684960" indent="-684960">
              <a:buFont typeface="+mj-lt"/>
              <a:buAutoNum type="arabicParenR"/>
            </a:pPr>
            <a:r>
              <a:rPr lang="pl-PL" alt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 planów budynku,</a:t>
            </a:r>
          </a:p>
          <a:p>
            <a:pPr marL="684960" indent="-684960">
              <a:buFont typeface="+mj-lt"/>
              <a:buAutoNum type="arabicParenR"/>
            </a:pPr>
            <a:r>
              <a:rPr lang="pl-PL" alt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Świadczenie usług nadzoru budowlanego,</a:t>
            </a:r>
          </a:p>
          <a:p>
            <a:pPr marL="684960" indent="-684960">
              <a:buFont typeface="+mj-lt"/>
              <a:buAutoNum type="arabicParenR"/>
            </a:pPr>
            <a:r>
              <a:rPr lang="pl-PL" alt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Prace budowlane i rozbiórkowe.</a:t>
            </a:r>
          </a:p>
          <a:p>
            <a:endParaRPr lang="pl-PL" altLang="pl-PL" sz="2796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796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Miejscem świadczenia tych usług jest miejsce położenia nieruchomości.</a:t>
            </a:r>
          </a:p>
        </p:txBody>
      </p:sp>
    </p:spTree>
    <p:extLst>
      <p:ext uri="{BB962C8B-B14F-4D97-AF65-F5344CB8AC3E}">
        <p14:creationId xmlns:p14="http://schemas.microsoft.com/office/powerpoint/2010/main" val="3602401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C7992-55E7-5350-27B8-94CA33E1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285" y="1193048"/>
            <a:ext cx="15928767" cy="5363169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30" tIns="68565" rIns="137130" bIns="68565" numCol="1" anchor="t" anchorCtr="0" compatLnSpc="1">
            <a:prstTxWarp prst="textNoShape">
              <a:avLst/>
            </a:prstTxWarp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2796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bez związku z nieruchomością </a:t>
            </a:r>
          </a:p>
          <a:p>
            <a:pPr>
              <a:defRPr/>
            </a:pPr>
            <a:endParaRPr lang="pl-PL" sz="319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są związane z nieruchomościami takie usługi. jak: </a:t>
            </a:r>
          </a:p>
          <a:p>
            <a:pPr>
              <a:defRPr/>
            </a:pPr>
            <a:r>
              <a:rPr 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0800" indent="-570800">
              <a:buFont typeface="Wingdings" panose="05000000000000000000" pitchFamily="2" charset="2"/>
              <a:buChar char="Ø"/>
              <a:defRPr/>
            </a:pPr>
            <a:r>
              <a:rPr 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udostępnianie miejsca na stoisko podczas targów lub wystaw,</a:t>
            </a:r>
          </a:p>
          <a:p>
            <a:pPr marL="570800" indent="-570800">
              <a:buFont typeface="Wingdings" panose="05000000000000000000" pitchFamily="2" charset="2"/>
              <a:buChar char="Ø"/>
              <a:defRPr/>
            </a:pPr>
            <a:r>
              <a:rPr 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przechowywanie towarów na terenie nieruchomości (jeżeli żadna część nieruchomości nie jest przeznaczona do wyłącznego użytku przez usługobiorcę),</a:t>
            </a:r>
          </a:p>
          <a:p>
            <a:pPr marL="570800" indent="-570800">
              <a:buFont typeface="Wingdings" panose="05000000000000000000" pitchFamily="2" charset="2"/>
              <a:buChar char="Ø"/>
              <a:defRPr/>
            </a:pPr>
            <a:r>
              <a:rPr 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reklamowe (nawet jeżeli wiąże się to z wykorzystaniem nieruchomości).</a:t>
            </a:r>
          </a:p>
          <a:p>
            <a:pPr>
              <a:defRPr/>
            </a:pPr>
            <a:endParaRPr lang="pl-PL" sz="2796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Miejscem świadczenia tych usług będzie więc kraj, w którym:</a:t>
            </a:r>
          </a:p>
          <a:p>
            <a:pPr>
              <a:defRPr/>
            </a:pPr>
            <a:r>
              <a:rPr 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siedzibę ma usługobiorca (gdy odbiorcą jest podatnik VAT) lub</a:t>
            </a:r>
          </a:p>
          <a:p>
            <a:pPr>
              <a:defRPr/>
            </a:pPr>
            <a:r>
              <a:rPr lang="pl-PL" sz="2796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siedzibę ma usługodawca (gdy usługi są świadczone na rzecz konsumentów).</a:t>
            </a:r>
          </a:p>
        </p:txBody>
      </p:sp>
    </p:spTree>
    <p:extLst>
      <p:ext uri="{BB962C8B-B14F-4D97-AF65-F5344CB8AC3E}">
        <p14:creationId xmlns:p14="http://schemas.microsoft.com/office/powerpoint/2010/main" val="3863728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683C59-140C-5D37-14E1-D546FEC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świadczenia</a:t>
            </a:r>
            <a:endParaRPr lang="de-DE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D824859-10DF-5F61-57DD-33F915C248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Miejscem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świadczenia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usług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restauracyjnych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cateringowych</a:t>
            </a:r>
            <a:r>
              <a:rPr lang="en-GB" dirty="0">
                <a:solidFill>
                  <a:schemeClr val="tx1"/>
                </a:solidFill>
              </a:rPr>
              <a:t> jest </a:t>
            </a:r>
            <a:r>
              <a:rPr lang="en-GB" dirty="0" err="1">
                <a:solidFill>
                  <a:schemeClr val="tx1"/>
                </a:solidFill>
              </a:rPr>
              <a:t>miejsce</a:t>
            </a:r>
            <a:r>
              <a:rPr lang="en-GB" dirty="0">
                <a:solidFill>
                  <a:schemeClr val="tx1"/>
                </a:solidFill>
              </a:rPr>
              <a:t>, w </a:t>
            </a:r>
            <a:r>
              <a:rPr lang="en-GB" dirty="0" err="1">
                <a:solidFill>
                  <a:schemeClr val="tx1"/>
                </a:solidFill>
              </a:rPr>
              <a:t>którym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usługi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są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faktycznie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wykonywane</a:t>
            </a:r>
            <a:r>
              <a:rPr lang="en-GB" dirty="0">
                <a:solidFill>
                  <a:schemeClr val="tx1"/>
                </a:solidFill>
              </a:rPr>
              <a:t> (art. 28i </a:t>
            </a:r>
            <a:r>
              <a:rPr lang="en-GB" dirty="0" err="1">
                <a:solidFill>
                  <a:schemeClr val="tx1"/>
                </a:solidFill>
              </a:rPr>
              <a:t>ust</a:t>
            </a:r>
            <a:r>
              <a:rPr lang="en-GB" dirty="0">
                <a:solidFill>
                  <a:schemeClr val="tx1"/>
                </a:solidFill>
              </a:rPr>
              <a:t>. 1).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 </a:t>
            </a:r>
            <a:r>
              <a:rPr lang="en-GB" dirty="0" err="1">
                <a:solidFill>
                  <a:schemeClr val="tx1"/>
                </a:solidFill>
              </a:rPr>
              <a:t>przypadku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gdy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usługi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restauracyjne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cateringowe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są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faktycznie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wykonywane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pokładach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statków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statków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powietrznych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lub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pociągów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podczas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części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transportu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pasażerów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wykonanej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terytorium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Unii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Europejskiej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miejscem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świadczenia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usług</a:t>
            </a:r>
            <a:r>
              <a:rPr lang="en-GB" dirty="0">
                <a:solidFill>
                  <a:schemeClr val="tx1"/>
                </a:solidFill>
              </a:rPr>
              <a:t> jest </a:t>
            </a:r>
            <a:r>
              <a:rPr lang="en-GB" dirty="0" err="1">
                <a:solidFill>
                  <a:schemeClr val="tx1"/>
                </a:solidFill>
              </a:rPr>
              <a:t>miejsce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rozpoczęcia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transportu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pasażerów</a:t>
            </a:r>
            <a:r>
              <a:rPr lang="en-GB" dirty="0">
                <a:solidFill>
                  <a:schemeClr val="tx1"/>
                </a:solidFill>
              </a:rPr>
              <a:t> (art. 28i </a:t>
            </a:r>
            <a:r>
              <a:rPr lang="en-GB" dirty="0" err="1">
                <a:solidFill>
                  <a:schemeClr val="tx1"/>
                </a:solidFill>
              </a:rPr>
              <a:t>ust</a:t>
            </a:r>
            <a:r>
              <a:rPr lang="en-GB" dirty="0">
                <a:solidFill>
                  <a:schemeClr val="tx1"/>
                </a:solidFill>
              </a:rPr>
              <a:t>. 2).</a:t>
            </a:r>
          </a:p>
        </p:txBody>
      </p:sp>
    </p:spTree>
    <p:extLst>
      <p:ext uri="{BB962C8B-B14F-4D97-AF65-F5344CB8AC3E}">
        <p14:creationId xmlns:p14="http://schemas.microsoft.com/office/powerpoint/2010/main" val="645430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683C59-140C-5D37-14E1-D546FEC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świadczenia</a:t>
            </a:r>
            <a:endParaRPr lang="de-DE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D824859-10DF-5F61-57DD-33F915C248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Miejscem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świadczenia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usług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krótkoterminowego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wynajmu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środków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transportu</a:t>
            </a:r>
            <a:r>
              <a:rPr lang="en-GB" dirty="0">
                <a:solidFill>
                  <a:schemeClr val="tx1"/>
                </a:solidFill>
              </a:rPr>
              <a:t> jest </a:t>
            </a:r>
            <a:r>
              <a:rPr lang="en-GB" dirty="0" err="1">
                <a:solidFill>
                  <a:schemeClr val="tx1"/>
                </a:solidFill>
              </a:rPr>
              <a:t>miejsce</a:t>
            </a:r>
            <a:r>
              <a:rPr lang="en-GB" dirty="0">
                <a:solidFill>
                  <a:schemeClr val="tx1"/>
                </a:solidFill>
              </a:rPr>
              <a:t>, w </a:t>
            </a:r>
            <a:r>
              <a:rPr lang="en-GB" dirty="0" err="1">
                <a:solidFill>
                  <a:schemeClr val="tx1"/>
                </a:solidFill>
              </a:rPr>
              <a:t>którym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środki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transportu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są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faktycznie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oddawane</a:t>
            </a:r>
            <a:r>
              <a:rPr lang="en-GB" dirty="0">
                <a:solidFill>
                  <a:schemeClr val="tx1"/>
                </a:solidFill>
              </a:rPr>
              <a:t> do </a:t>
            </a:r>
            <a:r>
              <a:rPr lang="en-GB" dirty="0" err="1">
                <a:solidFill>
                  <a:schemeClr val="tx1"/>
                </a:solidFill>
              </a:rPr>
              <a:t>dyspozycji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usługobiorcy</a:t>
            </a:r>
            <a:r>
              <a:rPr lang="en-GB" dirty="0">
                <a:solidFill>
                  <a:schemeClr val="tx1"/>
                </a:solidFill>
              </a:rPr>
              <a:t> (art. 28j </a:t>
            </a:r>
            <a:r>
              <a:rPr lang="en-GB" dirty="0" err="1">
                <a:solidFill>
                  <a:schemeClr val="tx1"/>
                </a:solidFill>
              </a:rPr>
              <a:t>ust</a:t>
            </a:r>
            <a:r>
              <a:rPr lang="en-GB" dirty="0">
                <a:solidFill>
                  <a:schemeClr val="tx1"/>
                </a:solidFill>
              </a:rPr>
              <a:t>. 1).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err="1">
                <a:solidFill>
                  <a:schemeClr val="tx1"/>
                </a:solidFill>
              </a:rPr>
              <a:t>Przez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krótkoterminowy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wynajem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środków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transportu</a:t>
            </a:r>
            <a:r>
              <a:rPr lang="en-GB" dirty="0">
                <a:solidFill>
                  <a:schemeClr val="tx1"/>
                </a:solidFill>
              </a:rPr>
              <a:t>, o </a:t>
            </a:r>
            <a:r>
              <a:rPr lang="en-GB" dirty="0" err="1">
                <a:solidFill>
                  <a:schemeClr val="tx1"/>
                </a:solidFill>
              </a:rPr>
              <a:t>którym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mowa</a:t>
            </a:r>
            <a:r>
              <a:rPr lang="en-GB" dirty="0">
                <a:solidFill>
                  <a:schemeClr val="tx1"/>
                </a:solidFill>
              </a:rPr>
              <a:t> w </a:t>
            </a:r>
            <a:r>
              <a:rPr lang="en-GB" dirty="0" err="1">
                <a:solidFill>
                  <a:schemeClr val="tx1"/>
                </a:solidFill>
              </a:rPr>
              <a:t>ust</a:t>
            </a:r>
            <a:r>
              <a:rPr lang="en-GB" dirty="0">
                <a:solidFill>
                  <a:schemeClr val="tx1"/>
                </a:solidFill>
              </a:rPr>
              <a:t>. 1, </a:t>
            </a:r>
            <a:r>
              <a:rPr lang="en-GB" dirty="0" err="1">
                <a:solidFill>
                  <a:schemeClr val="tx1"/>
                </a:solidFill>
              </a:rPr>
              <a:t>rozumie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się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ciągłe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posiadanie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środka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transportu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lub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korzystanie</a:t>
            </a:r>
            <a:r>
              <a:rPr lang="en-GB" dirty="0">
                <a:solidFill>
                  <a:schemeClr val="tx1"/>
                </a:solidFill>
              </a:rPr>
              <a:t> z </a:t>
            </a:r>
            <a:r>
              <a:rPr lang="en-GB" dirty="0" err="1">
                <a:solidFill>
                  <a:schemeClr val="tx1"/>
                </a:solidFill>
              </a:rPr>
              <a:t>niego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przez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okres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nieprzekraczający</a:t>
            </a:r>
            <a:r>
              <a:rPr lang="en-GB" dirty="0">
                <a:solidFill>
                  <a:schemeClr val="tx1"/>
                </a:solidFill>
              </a:rPr>
              <a:t> 30 </a:t>
            </a:r>
            <a:r>
              <a:rPr lang="en-GB" dirty="0" err="1">
                <a:solidFill>
                  <a:schemeClr val="tx1"/>
                </a:solidFill>
              </a:rPr>
              <a:t>dni</a:t>
            </a:r>
            <a:r>
              <a:rPr lang="en-GB" dirty="0">
                <a:solidFill>
                  <a:schemeClr val="tx1"/>
                </a:solidFill>
              </a:rPr>
              <a:t>, a w </a:t>
            </a:r>
            <a:r>
              <a:rPr lang="en-GB" dirty="0" err="1">
                <a:solidFill>
                  <a:schemeClr val="tx1"/>
                </a:solidFill>
              </a:rPr>
              <a:t>przypadku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jednostek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pływających</a:t>
            </a:r>
            <a:r>
              <a:rPr lang="en-GB" dirty="0">
                <a:solidFill>
                  <a:schemeClr val="tx1"/>
                </a:solidFill>
              </a:rPr>
              <a:t> - </a:t>
            </a:r>
            <a:r>
              <a:rPr lang="en-GB" dirty="0" err="1">
                <a:solidFill>
                  <a:schemeClr val="tx1"/>
                </a:solidFill>
              </a:rPr>
              <a:t>przez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okres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nieprzekraczający</a:t>
            </a:r>
            <a:r>
              <a:rPr lang="en-GB" dirty="0">
                <a:solidFill>
                  <a:schemeClr val="tx1"/>
                </a:solidFill>
              </a:rPr>
              <a:t> 90 </a:t>
            </a:r>
            <a:r>
              <a:rPr lang="en-GB" dirty="0" err="1">
                <a:solidFill>
                  <a:schemeClr val="tx1"/>
                </a:solidFill>
              </a:rPr>
              <a:t>dni</a:t>
            </a:r>
            <a:r>
              <a:rPr lang="en-GB" dirty="0">
                <a:solidFill>
                  <a:schemeClr val="tx1"/>
                </a:solidFill>
              </a:rPr>
              <a:t> (art. 28j </a:t>
            </a:r>
            <a:r>
              <a:rPr lang="en-GB" dirty="0" err="1">
                <a:solidFill>
                  <a:schemeClr val="tx1"/>
                </a:solidFill>
              </a:rPr>
              <a:t>ust</a:t>
            </a:r>
            <a:r>
              <a:rPr lang="en-GB" dirty="0">
                <a:solidFill>
                  <a:schemeClr val="tx1"/>
                </a:solidFill>
              </a:rPr>
              <a:t>. 2).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67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05" y="236078"/>
            <a:ext cx="16958991" cy="1038720"/>
          </a:xfrm>
        </p:spPr>
        <p:txBody>
          <a:bodyPr>
            <a:normAutofit/>
          </a:bodyPr>
          <a:lstStyle/>
          <a:p>
            <a:r>
              <a:rPr lang="pl-PL" b="1" dirty="0"/>
              <a:t>Kim jest podatnik podatku VAT?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665" y="1934889"/>
            <a:ext cx="17385506" cy="7998762"/>
          </a:xfrm>
        </p:spPr>
        <p:txBody>
          <a:bodyPr>
            <a:normAutofit/>
          </a:bodyPr>
          <a:lstStyle/>
          <a:p>
            <a:pPr algn="l" fontAlgn="base">
              <a:lnSpc>
                <a:spcPct val="110000"/>
              </a:lnSpc>
            </a:pPr>
            <a:endParaRPr lang="pl-PL" sz="3002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l-PL" sz="2547" i="1" dirty="0">
                <a:solidFill>
                  <a:schemeClr val="tx1"/>
                </a:solidFill>
                <a:cs typeface="Arial" panose="020B0604020202020204" pitchFamily="34" charset="0"/>
              </a:rPr>
              <a:t>   </a:t>
            </a:r>
          </a:p>
          <a:p>
            <a:pPr algn="l">
              <a:lnSpc>
                <a:spcPct val="110000"/>
              </a:lnSpc>
            </a:pPr>
            <a:r>
              <a:rPr lang="pl-PL" sz="2547" i="1" dirty="0">
                <a:solidFill>
                  <a:schemeClr val="tx1"/>
                </a:solidFill>
                <a:cs typeface="Arial" panose="020B0604020202020204" pitchFamily="34" charset="0"/>
              </a:rPr>
              <a:t>Podstawa prawna - Art.  15, art. 113, art. 43 ustawy o VAT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9B18D0-C48D-F0B6-D7E8-1ADD49504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934317"/>
              </p:ext>
            </p:extLst>
          </p:nvPr>
        </p:nvGraphicFramePr>
        <p:xfrm>
          <a:off x="-1031473" y="1673533"/>
          <a:ext cx="11652115" cy="693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pole tekstowe 5">
            <a:extLst>
              <a:ext uri="{FF2B5EF4-FFF2-40B4-BE49-F238E27FC236}">
                <a16:creationId xmlns:a16="http://schemas.microsoft.com/office/drawing/2014/main" id="{A243B5C9-99E7-0FEC-33D0-1AE3502205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232392"/>
              </p:ext>
            </p:extLst>
          </p:nvPr>
        </p:nvGraphicFramePr>
        <p:xfrm>
          <a:off x="9815168" y="1653426"/>
          <a:ext cx="8110666" cy="7036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07246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683C59-140C-5D37-14E1-D546FEC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świadczenia</a:t>
            </a:r>
            <a:endParaRPr lang="de-DE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D824859-10DF-5F61-57DD-33F915C248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Miejscem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świadczenia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usług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wstępu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imprezy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kulturalne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artystyczne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sportowe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naukowe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edukacyjne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rozrywkowe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lub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podobne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takie</a:t>
            </a:r>
            <a:r>
              <a:rPr lang="en-GB" dirty="0">
                <a:solidFill>
                  <a:schemeClr val="tx1"/>
                </a:solidFill>
              </a:rPr>
              <a:t> jak </a:t>
            </a:r>
            <a:r>
              <a:rPr lang="en-GB" dirty="0" err="1">
                <a:solidFill>
                  <a:schemeClr val="tx1"/>
                </a:solidFill>
              </a:rPr>
              <a:t>targi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wystawy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oraz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usług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pomocniczych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związanych</a:t>
            </a:r>
            <a:r>
              <a:rPr lang="en-GB" dirty="0">
                <a:solidFill>
                  <a:schemeClr val="tx1"/>
                </a:solidFill>
              </a:rPr>
              <a:t> z </a:t>
            </a:r>
            <a:r>
              <a:rPr lang="en-GB" dirty="0" err="1">
                <a:solidFill>
                  <a:schemeClr val="tx1"/>
                </a:solidFill>
              </a:rPr>
              <a:t>usługami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wstępu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imprezy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świadczonych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rzecz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podatnika</a:t>
            </a:r>
            <a:r>
              <a:rPr lang="en-GB" dirty="0">
                <a:solidFill>
                  <a:schemeClr val="tx1"/>
                </a:solidFill>
              </a:rPr>
              <a:t>, jest </a:t>
            </a:r>
            <a:r>
              <a:rPr lang="en-GB" dirty="0" err="1">
                <a:solidFill>
                  <a:schemeClr val="tx1"/>
                </a:solidFill>
              </a:rPr>
              <a:t>miejsce</a:t>
            </a:r>
            <a:r>
              <a:rPr lang="en-GB" dirty="0">
                <a:solidFill>
                  <a:schemeClr val="tx1"/>
                </a:solidFill>
              </a:rPr>
              <a:t>, w </a:t>
            </a:r>
            <a:r>
              <a:rPr lang="en-GB" dirty="0" err="1">
                <a:solidFill>
                  <a:schemeClr val="tx1"/>
                </a:solidFill>
              </a:rPr>
              <a:t>którym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imprezy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faktycznie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się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odbywają</a:t>
            </a:r>
            <a:r>
              <a:rPr lang="en-GB" dirty="0">
                <a:solidFill>
                  <a:schemeClr val="tx1"/>
                </a:solidFill>
              </a:rPr>
              <a:t> (art. 28g </a:t>
            </a:r>
            <a:r>
              <a:rPr lang="en-GB" dirty="0" err="1">
                <a:solidFill>
                  <a:schemeClr val="tx1"/>
                </a:solidFill>
              </a:rPr>
              <a:t>ust</a:t>
            </a:r>
            <a:r>
              <a:rPr lang="en-GB" dirty="0">
                <a:solidFill>
                  <a:schemeClr val="tx1"/>
                </a:solidFill>
              </a:rPr>
              <a:t>. 1).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Prawodawca unijny doprecyzowuje, co należy rozumieć przez usługi związane z nieruchomością w art. 32 Rozporządzenia 282.</a:t>
            </a:r>
          </a:p>
        </p:txBody>
      </p:sp>
    </p:spTree>
    <p:extLst>
      <p:ext uri="{BB962C8B-B14F-4D97-AF65-F5344CB8AC3E}">
        <p14:creationId xmlns:p14="http://schemas.microsoft.com/office/powerpoint/2010/main" val="243527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683C59-140C-5D37-14E1-D546FECA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Miejsce świadczenia</a:t>
            </a:r>
            <a:endParaRPr lang="de-DE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D824859-10DF-5F61-57DD-33F915C248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Miejscem świadczenia usług transportu pasażerów jest miejsce, gdzie odbywa się transport, z uwzględnieniem pokonanych odległości (art. 28f ust. 1).</a:t>
            </a:r>
          </a:p>
        </p:txBody>
      </p:sp>
    </p:spTree>
    <p:extLst>
      <p:ext uri="{BB962C8B-B14F-4D97-AF65-F5344CB8AC3E}">
        <p14:creationId xmlns:p14="http://schemas.microsoft.com/office/powerpoint/2010/main" val="2633427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07E5E58-545A-B62A-8FDB-A1A04B786B46}"/>
              </a:ext>
            </a:extLst>
          </p:cNvPr>
          <p:cNvSpPr txBox="1">
            <a:spLocks/>
          </p:cNvSpPr>
          <p:nvPr/>
        </p:nvSpPr>
        <p:spPr bwMode="auto">
          <a:xfrm>
            <a:off x="1501457" y="884642"/>
            <a:ext cx="15709785" cy="664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18" tIns="68558" rIns="137118" bIns="68558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pl-PL" altLang="pl-PL" sz="3197" b="1" dirty="0"/>
              <a:t>Obowiązek podatkowy przy imporcie usług 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pl-PL" altLang="pl-PL" sz="3197" b="1" dirty="0"/>
          </a:p>
          <a:p>
            <a:pPr eaLnBrk="1" hangingPunct="1">
              <a:buFont typeface="Arial" charset="0"/>
              <a:buAutoNum type="arabicPeriod"/>
              <a:defRPr/>
            </a:pPr>
            <a:r>
              <a:rPr lang="pl-PL" altLang="pl-PL" sz="2796" b="1" dirty="0"/>
              <a:t>Brak szczególnych regulacji </a:t>
            </a:r>
            <a:r>
              <a:rPr lang="pl-PL" altLang="pl-PL" sz="2796" dirty="0"/>
              <a:t>odnoszących się do obowiązku podatkowego w przypadku dostawy, dla której podatnikiem jest nabywca.</a:t>
            </a:r>
          </a:p>
          <a:p>
            <a:pPr eaLnBrk="1" hangingPunct="1">
              <a:buFont typeface="Arial" charset="0"/>
              <a:buAutoNum type="arabicPeriod"/>
              <a:defRPr/>
            </a:pPr>
            <a:endParaRPr lang="pl-PL" altLang="pl-PL" sz="2796" dirty="0"/>
          </a:p>
          <a:p>
            <a:pPr eaLnBrk="1" hangingPunct="1">
              <a:buFont typeface="Arial" charset="0"/>
              <a:buAutoNum type="arabicPeriod"/>
              <a:defRPr/>
            </a:pPr>
            <a:r>
              <a:rPr lang="pl-PL" altLang="pl-PL" sz="2796" dirty="0"/>
              <a:t>Obowiązek podatkowy dla tych czynności powstaje </a:t>
            </a:r>
            <a:r>
              <a:rPr lang="pl-PL" altLang="pl-PL" sz="2796" b="1" dirty="0"/>
              <a:t>na zasadach ogólnych, bądź według reguł szczególnych </a:t>
            </a:r>
            <a:r>
              <a:rPr lang="pl-PL" altLang="pl-PL" sz="2796" dirty="0"/>
              <a:t>właściwych dostawie towarów (właściwych danemu rodzajowi towarów).</a:t>
            </a:r>
          </a:p>
          <a:p>
            <a:pPr marL="0" indent="0">
              <a:defRPr/>
            </a:pPr>
            <a:endParaRPr lang="pl-PL" altLang="pl-PL" sz="2796" dirty="0"/>
          </a:p>
          <a:p>
            <a:pPr marL="0" indent="0">
              <a:defRPr/>
            </a:pPr>
            <a:r>
              <a:rPr lang="pl-PL" altLang="pl-PL" sz="2796" dirty="0"/>
              <a:t>Powyższe oznacza, że obowiązek podatkowy w imporcie usług powstaje na analogicznych zasadach jak dla takich samych towarów w transakcjach krajowych, a więc:</a:t>
            </a:r>
          </a:p>
          <a:p>
            <a:pPr marL="857226" lvl="1">
              <a:buFontTx/>
              <a:buChar char="-"/>
              <a:defRPr/>
            </a:pPr>
            <a:endParaRPr lang="pl-PL" altLang="pl-PL" sz="2796" dirty="0">
              <a:solidFill>
                <a:srgbClr val="FF0000"/>
              </a:solidFill>
            </a:endParaRPr>
          </a:p>
          <a:p>
            <a:pPr marL="857226" lvl="1">
              <a:buFontTx/>
              <a:buChar char="-"/>
              <a:defRPr/>
            </a:pPr>
            <a:r>
              <a:rPr lang="pl-PL" altLang="pl-PL" sz="2796" dirty="0">
                <a:solidFill>
                  <a:srgbClr val="FF0000"/>
                </a:solidFill>
              </a:rPr>
              <a:t>z chwilą dokonania wykonania usługi </a:t>
            </a:r>
            <a:r>
              <a:rPr lang="pl-PL" altLang="pl-PL" sz="2796" dirty="0"/>
              <a:t>– co do zasady – art. 19a ust. 1, w tym z chwilą częściowego wykonania usługi – art. 19a ust. 2 lub z chwilą upływu okresu rozliczeniowego dla usług ciągłych – art. 19a ust. 3</a:t>
            </a:r>
          </a:p>
          <a:p>
            <a:pPr marL="857226" lvl="1">
              <a:buFontTx/>
              <a:buChar char="-"/>
              <a:defRPr/>
            </a:pPr>
            <a:r>
              <a:rPr lang="pl-PL" altLang="pl-PL" sz="2796" dirty="0">
                <a:solidFill>
                  <a:srgbClr val="FF0000"/>
                </a:solidFill>
              </a:rPr>
              <a:t>z chwilą wystawienia faktury </a:t>
            </a:r>
            <a:r>
              <a:rPr lang="pl-PL" altLang="pl-PL" sz="2796" dirty="0"/>
              <a:t>– dla usług budowlanych nie później niż 30 dnia od jej wykonania – art. 19a ust. 5 pkt 3,</a:t>
            </a:r>
            <a:endParaRPr lang="pl-PL" altLang="pl-PL" sz="2796" dirty="0">
              <a:solidFill>
                <a:srgbClr val="FF0000"/>
              </a:solidFill>
            </a:endParaRPr>
          </a:p>
          <a:p>
            <a:pPr marL="857226" lvl="1">
              <a:buFontTx/>
              <a:buChar char="-"/>
              <a:defRPr/>
            </a:pPr>
            <a:r>
              <a:rPr lang="pl-PL" altLang="pl-PL" sz="2796" dirty="0">
                <a:solidFill>
                  <a:srgbClr val="FF0000"/>
                </a:solidFill>
              </a:rPr>
              <a:t>z chwilą zapłaty zaliczki</a:t>
            </a:r>
            <a:r>
              <a:rPr lang="pl-PL" altLang="pl-PL" sz="2796" dirty="0"/>
              <a:t>, przedpłaty – art. 19 a ust. 8</a:t>
            </a:r>
          </a:p>
        </p:txBody>
      </p:sp>
    </p:spTree>
    <p:extLst>
      <p:ext uri="{BB962C8B-B14F-4D97-AF65-F5344CB8AC3E}">
        <p14:creationId xmlns:p14="http://schemas.microsoft.com/office/powerpoint/2010/main" val="1362662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07E5E58-545A-B62A-8FDB-A1A04B786B46}"/>
              </a:ext>
            </a:extLst>
          </p:cNvPr>
          <p:cNvSpPr txBox="1">
            <a:spLocks/>
          </p:cNvSpPr>
          <p:nvPr/>
        </p:nvSpPr>
        <p:spPr bwMode="auto">
          <a:xfrm>
            <a:off x="1501457" y="884642"/>
            <a:ext cx="15709785" cy="664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18" tIns="68558" rIns="137118" bIns="68558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pl-PL" altLang="pl-PL" sz="3197" b="1" dirty="0"/>
              <a:t>Wewnątrzwspólnotowe nabycie towarów (WNT)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pl-PL" altLang="pl-PL" sz="3197" b="1" dirty="0"/>
          </a:p>
          <a:p>
            <a:r>
              <a:rPr lang="pl-PL" altLang="pl-PL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Pojęcie „wewnątrzwspólnotowe nabycie towarów" oznacza, zgodnie z art. 9 ust. 1 ustawy o VAT:</a:t>
            </a:r>
          </a:p>
          <a:p>
            <a:pPr lvl="1"/>
            <a:r>
              <a:rPr lang="pl-PL" altLang="pl-PL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nabycie prawa do rozporządzania towarami jak właściciel, </a:t>
            </a:r>
          </a:p>
          <a:p>
            <a:pPr lvl="1"/>
            <a:r>
              <a:rPr lang="pl-PL" altLang="pl-PL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które w wyniku dokonanej dostawy są wysyłane lub transportowane </a:t>
            </a:r>
          </a:p>
          <a:p>
            <a:pPr lvl="1"/>
            <a:r>
              <a:rPr lang="pl-PL" altLang="pl-PL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terytorium innego państwa członkowskiego niż państwo wysyłki, niezależnie od tego, kto przewozi towar i na czyje zlecenie towar jest przewożony.</a:t>
            </a:r>
          </a:p>
          <a:p>
            <a:endParaRPr lang="pl-PL" altLang="pl-PL" sz="2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nabycia wewnątrzwspólnotowego dojdzie </a:t>
            </a:r>
            <a:r>
              <a:rPr lang="pl-PL" altLang="pl-PL" sz="28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jedynie w przypadku przewozu towarów w wyniku dokonania umowy</a:t>
            </a:r>
            <a:r>
              <a:rPr lang="pl-PL" altLang="pl-PL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l-PL" altLang="pl-PL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związku z tym, jeżeli przykładowo polski kontrahent otrzyma od potencjalnego zagranicznego dostawcy próbki (a przekazanie próbek nie stanowi dostawy towarów), to nie wystąpi wewnątrzwspólnotowe nabycie towarów.</a:t>
            </a:r>
          </a:p>
          <a:p>
            <a:endParaRPr lang="pl-PL" altLang="pl-PL" sz="2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Mechanizm odwrotnego obciążenia stosowany jest wyłącznie </a:t>
            </a:r>
            <a:r>
              <a:rPr lang="pl-PL" altLang="pl-PL" sz="28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obrocie profesjonalnym,  zatem wyłącznie, wówczas gdy nabywca i sprzedający są podatnikami podatku VAT lub podatku od wartości dodanej.</a:t>
            </a:r>
            <a:endParaRPr lang="pl-PL" altLang="pl-PL" sz="28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61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07E5E58-545A-B62A-8FDB-A1A04B786B46}"/>
              </a:ext>
            </a:extLst>
          </p:cNvPr>
          <p:cNvSpPr txBox="1">
            <a:spLocks/>
          </p:cNvSpPr>
          <p:nvPr/>
        </p:nvSpPr>
        <p:spPr bwMode="auto">
          <a:xfrm>
            <a:off x="1501457" y="884642"/>
            <a:ext cx="15709785" cy="664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18" tIns="68558" rIns="137118" bIns="68558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pl-PL" altLang="pl-PL" sz="3197" b="1" dirty="0"/>
              <a:t>Wewnątrzwspólnotowe nabycie towarów (WNT)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pl-PL" altLang="pl-PL" sz="3197" b="1" dirty="0"/>
          </a:p>
          <a:p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WNT występuje pod warunkiem że (art. 9 ust. 2):</a:t>
            </a:r>
          </a:p>
          <a:p>
            <a:pPr marL="1091657" lvl="1" indent="-467853">
              <a:buFont typeface="+mj-lt"/>
              <a:buAutoNum type="arabicPeriod"/>
            </a:pPr>
            <a: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nabywcą towarów</a:t>
            </a:r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jest:</a:t>
            </a:r>
          </a:p>
          <a:p>
            <a:pPr marL="1507526" lvl="2" indent="-467853">
              <a:buFont typeface="+mj-lt"/>
              <a:buAutoNum type="alphaLcParenR"/>
            </a:pPr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podatnik, o którym mowa w art. 15, lub podatnik podatku od wartości dodanej, a nabywane towary mają służyć działalności gospodarczej podatnika,</a:t>
            </a:r>
          </a:p>
          <a:p>
            <a:pPr marL="1507526" lvl="2" indent="-467853">
              <a:buFont typeface="+mj-lt"/>
              <a:buAutoNum type="alphaLcParenR"/>
            </a:pPr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 prawna niebędąca podatnikiem, o którym mowa wyżej</a:t>
            </a:r>
          </a:p>
          <a:p>
            <a:pPr marL="1351575" lvl="2" indent="-311903">
              <a:buFontTx/>
              <a:buChar char="-"/>
            </a:pPr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zastrzeżeniem art. 10.</a:t>
            </a:r>
          </a:p>
          <a:p>
            <a:pPr marL="1039673" lvl="1" indent="-415869">
              <a:buFont typeface="+mj-lt"/>
              <a:buAutoNum type="arabicPeriod"/>
            </a:pPr>
            <a: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dokonujący dostawy towarów</a:t>
            </a:r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jest podatnikiem, o którym mowa w art. 15, lub podatnikiem podatku od wartości dodanej.</a:t>
            </a:r>
          </a:p>
          <a:p>
            <a:pPr marL="1039673" lvl="1" indent="-415869">
              <a:buFont typeface="+mj-lt"/>
              <a:buAutoNum type="arabicPeriod"/>
            </a:pPr>
            <a:endParaRPr lang="pl-PL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WNT, której przedmiotem są </a:t>
            </a:r>
            <a: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nowe środki transportu</a:t>
            </a:r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powyższe warunki nie muszą być spełnione (art. 9 ust. 3).</a:t>
            </a:r>
          </a:p>
        </p:txBody>
      </p:sp>
    </p:spTree>
    <p:extLst>
      <p:ext uri="{BB962C8B-B14F-4D97-AF65-F5344CB8AC3E}">
        <p14:creationId xmlns:p14="http://schemas.microsoft.com/office/powerpoint/2010/main" val="505916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07E5E58-545A-B62A-8FDB-A1A04B786B46}"/>
              </a:ext>
            </a:extLst>
          </p:cNvPr>
          <p:cNvSpPr txBox="1">
            <a:spLocks/>
          </p:cNvSpPr>
          <p:nvPr/>
        </p:nvSpPr>
        <p:spPr bwMode="auto">
          <a:xfrm>
            <a:off x="1501457" y="884642"/>
            <a:ext cx="15709785" cy="664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18" tIns="68558" rIns="137118" bIns="68558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pl-PL" altLang="pl-PL" sz="3197" b="1" dirty="0"/>
              <a:t>Wewnątrzwspólnotowe nabycie towarów (WNT)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pl-PL" altLang="pl-PL" sz="3197" b="1" dirty="0"/>
          </a:p>
          <a:p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wewnątrzwspólnotowym nabyciu towarów obowiązek podatkowy powstaje z chwilą wystawienia faktury przez podatnika podatku od wartości dodanej, nie później jednak niż 15. dnia miesiąca następującego po miesiącu, w którym dokonano dostawy towaru będącego przedmiotem wewnątrzwspólnotowego nabycia (art. 20 ust. 5).</a:t>
            </a:r>
          </a:p>
          <a:p>
            <a:endParaRPr lang="pl-PL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wewnątrzwspólnotowego nabycia towarów w sposób ciągły przez okres dłuższy niż miesiąc, uważa się WNT za dokonane z upływem każdego miesiąca do czasu zakończenia dostawy tych towarów (art. 20 ust. 5 w zw. z ust. 1a).</a:t>
            </a:r>
          </a:p>
          <a:p>
            <a:endParaRPr lang="pl-PL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Prawo do obniżenia kwoty podatku należnego o kwotę̨ podatku naliczonego powstaje w rozliczeniu za okres, w którym w odniesieniu do nabytych lub importowanych przez podatnika towarów i usług powstał obowiązek podatkowy (art. 86 ust. 10).</a:t>
            </a:r>
          </a:p>
        </p:txBody>
      </p:sp>
    </p:spTree>
    <p:extLst>
      <p:ext uri="{BB962C8B-B14F-4D97-AF65-F5344CB8AC3E}">
        <p14:creationId xmlns:p14="http://schemas.microsoft.com/office/powerpoint/2010/main" val="39856086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F07E5E58-545A-B62A-8FDB-A1A04B786B46}"/>
              </a:ext>
            </a:extLst>
          </p:cNvPr>
          <p:cNvSpPr txBox="1">
            <a:spLocks/>
          </p:cNvSpPr>
          <p:nvPr/>
        </p:nvSpPr>
        <p:spPr bwMode="auto">
          <a:xfrm>
            <a:off x="1501457" y="884642"/>
            <a:ext cx="15709785" cy="664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18" tIns="68558" rIns="137118" bIns="68558"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pl-PL" altLang="pl-PL" sz="3197" b="1" dirty="0"/>
              <a:t>Wewnątrzwspólnotowe nabycie towarów (WNT)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endParaRPr lang="pl-PL" altLang="pl-PL" sz="3197" b="1" dirty="0"/>
          </a:p>
          <a:p>
            <a:r>
              <a:rPr lang="pl-PL" sz="28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29a ust. 1:</a:t>
            </a:r>
          </a:p>
          <a:p>
            <a:pPr marL="0" lvl="1" indent="0">
              <a:buNone/>
            </a:pPr>
            <a:r>
              <a:rPr lang="pl-PL" sz="28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Podstawą opodatkowania(…) jest wszystko, co stanowi zapłatę, którą dokonujący dostawy towarów lub usługodawca otrzymał lub ma otrzymać z tytułu sprzedaży od nabywcy, usługobiorcy lub osoby trzeciej, włącznie z otrzymanymi dotacjami, subwencjami i innymi dopłatami o podobnym charakterze mającymi bezpośredni wpływ na cenę towarów dostarczanych lub usług świadczonych przez podatnika.</a:t>
            </a:r>
          </a:p>
          <a:p>
            <a:pPr marL="0" lvl="1" indent="0">
              <a:buNone/>
            </a:pPr>
            <a:endParaRPr lang="pl-PL" sz="28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pl-PL" sz="28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29a ust. 6:</a:t>
            </a:r>
          </a:p>
          <a:p>
            <a:pPr marL="0" lvl="1" indent="0">
              <a:buNone/>
            </a:pPr>
            <a:r>
              <a:rPr lang="pl-PL" sz="28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Podstawa opodatkowania obejmuje:</a:t>
            </a:r>
          </a:p>
          <a:p>
            <a:pPr lvl="1"/>
            <a:r>
              <a:rPr lang="pl-PL" sz="28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podatki, cła, opłaty i inne należności o podobnym charakterze, z wyjątkiem kwoty podatku;</a:t>
            </a:r>
          </a:p>
          <a:p>
            <a:pPr lvl="1"/>
            <a:r>
              <a:rPr lang="pl-PL" sz="28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koszty dodatkowe, takie jak prowizje, koszty opakowania, transportu i ubezpieczenia, pobierane przez dokonującego dostawy lub usługodawcę od nabywcy lub usługobiorcy.</a:t>
            </a:r>
          </a:p>
          <a:p>
            <a:pPr marL="0" lvl="1" indent="0">
              <a:buNone/>
            </a:pPr>
            <a:endParaRPr lang="pl-PL" sz="28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8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599" y="822696"/>
            <a:ext cx="10197812" cy="25134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5600" b="1" kern="1200">
                <a:solidFill>
                  <a:schemeClr val="tx1"/>
                </a:solidFill>
              </a:rPr>
              <a:t>Podatek naliczony </a:t>
            </a:r>
            <a:br>
              <a:rPr lang="en-US" sz="5600" b="1" kern="1200">
                <a:solidFill>
                  <a:schemeClr val="tx1"/>
                </a:solidFill>
              </a:rPr>
            </a:br>
            <a:r>
              <a:rPr lang="en-US" sz="5600" b="1" kern="1200">
                <a:solidFill>
                  <a:schemeClr val="tx1"/>
                </a:solidFill>
              </a:rPr>
              <a:t>Warunki prawa do odliczenia VAT</a:t>
            </a:r>
          </a:p>
        </p:txBody>
      </p:sp>
      <p:pic>
        <p:nvPicPr>
          <p:cNvPr id="6" name="Picture 5" descr="Na dzień kalendarzowy przypięto czerwony numer PIN">
            <a:extLst>
              <a:ext uri="{FF2B5EF4-FFF2-40B4-BE49-F238E27FC236}">
                <a16:creationId xmlns:a16="http://schemas.microsoft.com/office/drawing/2014/main" id="{C9B3644E-0047-7544-97D7-38CC0BD0D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55"/>
          <a:stretch/>
        </p:blipFill>
        <p:spPr>
          <a:xfrm>
            <a:off x="1" y="10"/>
            <a:ext cx="6294744" cy="10286990"/>
          </a:xfrm>
          <a:prstGeom prst="rect">
            <a:avLst/>
          </a:prstGeom>
          <a:effectLst/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30601" y="3614745"/>
            <a:ext cx="10197808" cy="5557825"/>
          </a:xfrm>
        </p:spPr>
        <p:txBody>
          <a:bodyPr vert="horz" lIns="91440" tIns="45720" rIns="91440" bIns="45720" rtlCol="0">
            <a:normAutofit/>
          </a:bodyPr>
          <a:lstStyle/>
          <a:p>
            <a:pPr marL="467853" indent="-228600" defTabSz="914400">
              <a:buFont typeface="Arial" panose="020B0604020202020204" pitchFamily="34" charset="0"/>
              <a:buChar char="•"/>
              <a:defRPr/>
            </a:pPr>
            <a:r>
              <a:rPr lang="en-US" sz="3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pierwsze związek ze sprzedażą opodatkowaną – art. 86 ustawy o VAT</a:t>
            </a:r>
          </a:p>
          <a:p>
            <a:pPr marL="467853" indent="-228600" defTabSz="914400">
              <a:buFont typeface="Arial" panose="020B0604020202020204" pitchFamily="34" charset="0"/>
              <a:buChar char="•"/>
              <a:defRPr/>
            </a:pPr>
            <a:endParaRPr lang="en-US" sz="30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7853" indent="-228600" defTabSz="914400">
              <a:buFont typeface="Arial" panose="020B0604020202020204" pitchFamily="34" charset="0"/>
              <a:buChar char="•"/>
              <a:defRPr/>
            </a:pPr>
            <a:r>
              <a:rPr lang="en-US" sz="3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drugie brak zakazu do odliczenia podatku  - art. 88 ustawy o VAT lub brak ograniczenia w odliczeniach podatku – art. 86a ustawy o VAT</a:t>
            </a:r>
          </a:p>
          <a:p>
            <a:pPr marL="467853" indent="-228600" defTabSz="914400">
              <a:buFont typeface="Arial" panose="020B0604020202020204" pitchFamily="34" charset="0"/>
              <a:buChar char="•"/>
              <a:defRPr/>
            </a:pPr>
            <a:endParaRPr lang="en-US" sz="30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7853" indent="-228600" defTabSz="914400">
              <a:buFont typeface="Arial" panose="020B0604020202020204" pitchFamily="34" charset="0"/>
              <a:buChar char="•"/>
              <a:defRPr/>
            </a:pPr>
            <a:r>
              <a:rPr lang="en-US" sz="3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trzecie warunki formalne czyli właściwy czas/termin na odliczenie – art. 86 ust. ust. 10, 10b, 10c, 11, 13</a:t>
            </a:r>
          </a:p>
          <a:p>
            <a:pPr indent="-228600" defTabSz="914400">
              <a:buFont typeface="Arial" panose="020B0604020202020204" pitchFamily="34" charset="0"/>
              <a:buChar char="•"/>
              <a:defRPr/>
            </a:pPr>
            <a:endParaRPr lang="en-US" sz="3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13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599" y="822696"/>
            <a:ext cx="10197812" cy="25134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6000" b="1" kern="1200">
                <a:solidFill>
                  <a:schemeClr val="tx1"/>
                </a:solidFill>
              </a:rPr>
              <a:t>Warunki dotyczące odliczenia VAT</a:t>
            </a:r>
          </a:p>
        </p:txBody>
      </p:sp>
      <p:pic>
        <p:nvPicPr>
          <p:cNvPr id="11266" name="Picture 2" descr="neutralność, odliczenie, deklaracja, podatek VAT. Obraz 2 z 4">
            <a:extLst>
              <a:ext uri="{FF2B5EF4-FFF2-40B4-BE49-F238E27FC236}">
                <a16:creationId xmlns:a16="http://schemas.microsoft.com/office/drawing/2014/main" id="{840654DC-9F05-CD28-BFFC-1128576BA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9" r="4139" b="-2"/>
          <a:stretch/>
        </p:blipFill>
        <p:spPr bwMode="auto">
          <a:xfrm>
            <a:off x="1" y="10"/>
            <a:ext cx="6294744" cy="10286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30601" y="3614745"/>
            <a:ext cx="10197808" cy="555782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altLang="pl-PL" sz="3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zakresie, w jakim towary i usługi są wykorzystywane do wykonywania czynności opodatkowanych, </a:t>
            </a:r>
            <a:r>
              <a:rPr lang="en-US" altLang="pl-PL" sz="3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podatnikowi, o którym mowa w art. 15, </a:t>
            </a:r>
            <a:r>
              <a:rPr lang="en-US" altLang="pl-PL" sz="3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przysługuje prawo do obniżenia kwoty podatku należnego o kwotę podatku naliczonego, (…).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altLang="pl-PL" sz="30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altLang="pl-PL" sz="30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Wnioski:</a:t>
            </a:r>
          </a:p>
          <a:p>
            <a:pPr marL="467853" indent="-228600" defTabSz="914400">
              <a:buFont typeface="Arial" panose="020B0604020202020204" pitchFamily="34" charset="0"/>
              <a:buChar char="•"/>
            </a:pPr>
            <a:r>
              <a:rPr lang="en-US" altLang="pl-PL" sz="3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Podstawą odliczenia są tylko takie wydatki, które mają związek z wykonywaniem czynności opodatkowanych</a:t>
            </a:r>
          </a:p>
          <a:p>
            <a:pPr marL="467853" indent="-228600" defTabSz="914400">
              <a:buFont typeface="Arial" panose="020B0604020202020204" pitchFamily="34" charset="0"/>
              <a:buChar char="•"/>
            </a:pPr>
            <a:r>
              <a:rPr lang="en-US" altLang="pl-PL" sz="3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Związek ten może mieć charakter pośredni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altLang="pl-PL" sz="3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7853" indent="-228600" defTabSz="914400">
              <a:buFont typeface="Arial" panose="020B0604020202020204" pitchFamily="34" charset="0"/>
              <a:buChar char="•"/>
              <a:defRPr/>
            </a:pPr>
            <a:endParaRPr lang="en-US" sz="3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30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Podstawa prawna - Art.  86 ust. 1 ustawy o VAT</a:t>
            </a:r>
          </a:p>
        </p:txBody>
      </p:sp>
    </p:spTree>
    <p:extLst>
      <p:ext uri="{BB962C8B-B14F-4D97-AF65-F5344CB8AC3E}">
        <p14:creationId xmlns:p14="http://schemas.microsoft.com/office/powerpoint/2010/main" val="33076633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21" y="229788"/>
            <a:ext cx="8081253" cy="1988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400" b="1" kern="1200" dirty="0" err="1">
                <a:solidFill>
                  <a:schemeClr val="tx1"/>
                </a:solidFill>
              </a:rPr>
              <a:t>Warunki</a:t>
            </a:r>
            <a:r>
              <a:rPr lang="en-US" sz="4400" b="1" kern="1200" dirty="0">
                <a:solidFill>
                  <a:schemeClr val="tx1"/>
                </a:solidFill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</a:rPr>
              <a:t>dotyczące</a:t>
            </a:r>
            <a:r>
              <a:rPr lang="en-US" sz="4400" b="1" kern="1200" dirty="0">
                <a:solidFill>
                  <a:schemeClr val="tx1"/>
                </a:solidFill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</a:rPr>
              <a:t>odliczenia</a:t>
            </a:r>
            <a:r>
              <a:rPr lang="en-US" sz="4400" b="1" kern="1200" dirty="0">
                <a:solidFill>
                  <a:schemeClr val="tx1"/>
                </a:solidFill>
              </a:rPr>
              <a:t> VAT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0535" y="2536032"/>
            <a:ext cx="8081253" cy="6527007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Zakupy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„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krajowe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udokumentowane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FV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zawierając</a:t>
            </a:r>
            <a:r>
              <a:rPr lang="pl-PL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ymi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podatek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VAT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mogą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uprawniać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podatnika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28546" lvl="1" indent="-457200" defTabSz="9144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pełnego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prawa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odliczenia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brak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ograniczeń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28546" lvl="1" indent="-457200" defTabSz="9144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braku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prawa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odliczenia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ograniczenia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wynikające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 art. 86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art. 88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uVAT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28546" lvl="1" indent="-457200" defTabSz="914400"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częściowego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prawa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odliczenia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ograniczenia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wynikające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prewspółczynnika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art. 86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współczynnika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art. 90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lub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ograniczenia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tzw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„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samochodowe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art. 86a)</a:t>
            </a:r>
          </a:p>
          <a:p>
            <a:pPr defTabSz="914400"/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Podstawa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prawna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Art.  86, art. 86a, art. 88, art. 90 </a:t>
            </a:r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ustawy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VAT</a:t>
            </a:r>
          </a:p>
        </p:txBody>
      </p:sp>
      <p:pic>
        <p:nvPicPr>
          <p:cNvPr id="12290" name="Picture 2" descr="neutralność, odliczenie, deklaracja, podatek VAT. Obraz 3 z 4">
            <a:extLst>
              <a:ext uri="{FF2B5EF4-FFF2-40B4-BE49-F238E27FC236}">
                <a16:creationId xmlns:a16="http://schemas.microsoft.com/office/drawing/2014/main" id="{B3D45143-2631-30C6-D0BD-0BDB6FA3F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r="-1" b="-1"/>
          <a:stretch/>
        </p:blipFill>
        <p:spPr bwMode="auto">
          <a:xfrm>
            <a:off x="9931941" y="1943124"/>
            <a:ext cx="8356059" cy="8343876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65176" y="2484220"/>
            <a:ext cx="819150" cy="819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02108" y="881274"/>
            <a:ext cx="4481849" cy="4481848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44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44" y="105400"/>
            <a:ext cx="16939952" cy="1038720"/>
          </a:xfrm>
        </p:spPr>
        <p:txBody>
          <a:bodyPr>
            <a:normAutofit/>
          </a:bodyPr>
          <a:lstStyle/>
          <a:p>
            <a:r>
              <a:rPr lang="pl-PL" b="1" dirty="0"/>
              <a:t>Co to jest działalność gospodarcza?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665" y="1934889"/>
            <a:ext cx="17385506" cy="7998762"/>
          </a:xfrm>
        </p:spPr>
        <p:txBody>
          <a:bodyPr>
            <a:normAutofit/>
          </a:bodyPr>
          <a:lstStyle/>
          <a:p>
            <a:pPr algn="l" fontAlgn="base">
              <a:lnSpc>
                <a:spcPct val="110000"/>
              </a:lnSpc>
            </a:pPr>
            <a:endParaRPr lang="pl-PL" sz="3002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pl-PL" sz="2547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l-PL" sz="2547" i="1" dirty="0">
                <a:solidFill>
                  <a:schemeClr val="tx1"/>
                </a:solidFill>
                <a:cs typeface="Arial" panose="020B0604020202020204" pitchFamily="34" charset="0"/>
              </a:rPr>
              <a:t>   </a:t>
            </a:r>
          </a:p>
          <a:p>
            <a:pPr algn="l">
              <a:lnSpc>
                <a:spcPct val="110000"/>
              </a:lnSpc>
            </a:pPr>
            <a:r>
              <a:rPr lang="pl-PL" sz="2547" i="1" dirty="0">
                <a:solidFill>
                  <a:schemeClr val="tx1"/>
                </a:solidFill>
                <a:cs typeface="Arial" panose="020B0604020202020204" pitchFamily="34" charset="0"/>
              </a:rPr>
              <a:t>Podstawa prawna - Art.  15, art. 113, art. 43 ustawy o VAT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9B18D0-C48D-F0B6-D7E8-1ADD49504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683290"/>
              </p:ext>
            </p:extLst>
          </p:nvPr>
        </p:nvGraphicFramePr>
        <p:xfrm>
          <a:off x="-1031473" y="1673533"/>
          <a:ext cx="11652115" cy="693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pole tekstowe 5">
            <a:extLst>
              <a:ext uri="{FF2B5EF4-FFF2-40B4-BE49-F238E27FC236}">
                <a16:creationId xmlns:a16="http://schemas.microsoft.com/office/drawing/2014/main" id="{B8FDD366-14EE-3E06-0116-36D2E8205A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329130"/>
              </p:ext>
            </p:extLst>
          </p:nvPr>
        </p:nvGraphicFramePr>
        <p:xfrm>
          <a:off x="9815168" y="1653426"/>
          <a:ext cx="8110666" cy="6461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12806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22" y="353350"/>
            <a:ext cx="16958991" cy="1038720"/>
          </a:xfrm>
        </p:spPr>
        <p:txBody>
          <a:bodyPr>
            <a:normAutofit/>
          </a:bodyPr>
          <a:lstStyle/>
          <a:p>
            <a:r>
              <a:rPr lang="pl-PL" sz="4400" b="1" kern="1200" dirty="0">
                <a:solidFill>
                  <a:schemeClr val="tx1"/>
                </a:solidFill>
              </a:rPr>
              <a:t>Źródło podatku naliczonego VAT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951" y="2092482"/>
            <a:ext cx="17385506" cy="7841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altLang="pl-PL" sz="3002" b="1" dirty="0">
                <a:solidFill>
                  <a:schemeClr val="tx1"/>
                </a:solidFill>
                <a:cs typeface="Arial" panose="020B0604020202020204" pitchFamily="34" charset="0"/>
              </a:rPr>
              <a:t>2. </a:t>
            </a:r>
            <a:r>
              <a:rPr lang="pl-PL" alt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Kwotę podatku naliczonego stanowi:</a:t>
            </a:r>
          </a:p>
          <a:p>
            <a:pPr>
              <a:lnSpc>
                <a:spcPct val="100000"/>
              </a:lnSpc>
            </a:pPr>
            <a:endParaRPr lang="pl-PL" altLang="pl-PL" sz="100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5181" lvl="2" indent="0">
              <a:lnSpc>
                <a:spcPct val="100000"/>
              </a:lnSpc>
              <a:buNone/>
            </a:pPr>
            <a:r>
              <a:rPr lang="pl-PL" alt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suma kwot podatku wynikających z faktur otrzymanych </a:t>
            </a:r>
            <a:r>
              <a:rPr lang="pl-PL" alt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podatnika z tytułu:</a:t>
            </a:r>
          </a:p>
          <a:p>
            <a:pPr marL="862062" lvl="3" indent="0">
              <a:lnSpc>
                <a:spcPct val="100000"/>
              </a:lnSpc>
              <a:buNone/>
            </a:pPr>
            <a:r>
              <a:rPr lang="pl-PL" alt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  nabycia towarów i usług </a:t>
            </a:r>
            <a:r>
              <a:rPr lang="pl-PL" alt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(faktury tzw. sprzedażowe)</a:t>
            </a:r>
            <a:r>
              <a:rPr lang="pl-PL" alt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862062" lvl="3" indent="0">
              <a:lnSpc>
                <a:spcPct val="100000"/>
              </a:lnSpc>
              <a:buNone/>
            </a:pPr>
            <a:r>
              <a:rPr lang="pl-PL" alt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  dokonania całości lub części zapłaty przed nabyciem towaru lub wykonaniem usługi </a:t>
            </a:r>
            <a:r>
              <a:rPr lang="pl-PL" alt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(faktury tzw. zaliczkowe)</a:t>
            </a:r>
            <a:r>
              <a:rPr lang="pl-PL" alt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85181" lvl="2" indent="0">
              <a:lnSpc>
                <a:spcPct val="100000"/>
              </a:lnSpc>
              <a:buNone/>
            </a:pPr>
            <a:r>
              <a:rPr lang="pl-PL" altLang="pl-PL" sz="2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 (…)</a:t>
            </a:r>
          </a:p>
          <a:p>
            <a:pPr>
              <a:lnSpc>
                <a:spcPct val="100000"/>
              </a:lnSpc>
            </a:pPr>
            <a:endParaRPr lang="pl-PL" altLang="pl-PL" sz="300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alt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Wnioski:</a:t>
            </a:r>
          </a:p>
          <a:p>
            <a:pPr marL="467853" indent="-467853">
              <a:lnSpc>
                <a:spcPct val="100000"/>
              </a:lnSpc>
              <a:buFont typeface="+mj-lt"/>
              <a:buAutoNum type="arabicPeriod"/>
            </a:pPr>
            <a:r>
              <a:rPr lang="pl-PL" altLang="pl-PL" sz="291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Źródłem podatku naliczonego są zasadniczo </a:t>
            </a:r>
            <a:r>
              <a:rPr lang="pl-PL" altLang="pl-PL" sz="291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otrzymane faktury </a:t>
            </a:r>
            <a:r>
              <a:rPr lang="pl-PL" altLang="pl-PL" sz="291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zawierające kwotę VAT</a:t>
            </a:r>
          </a:p>
          <a:p>
            <a:pPr marL="467853" indent="-467853">
              <a:lnSpc>
                <a:spcPct val="100000"/>
              </a:lnSpc>
              <a:buFont typeface="+mj-lt"/>
              <a:buAutoNum type="arabicPeriod"/>
            </a:pPr>
            <a:r>
              <a:rPr lang="pl-PL" altLang="pl-PL" sz="291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Faktury te muszą potwierdzać </a:t>
            </a:r>
            <a:r>
              <a:rPr lang="pl-PL" altLang="pl-PL" sz="291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rzeczywiste transakcje </a:t>
            </a:r>
            <a:r>
              <a:rPr lang="pl-PL" altLang="pl-PL" sz="291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(nie mogą być „fakturami pustymi”)</a:t>
            </a:r>
          </a:p>
          <a:p>
            <a:pPr marL="467853" indent="-467853">
              <a:lnSpc>
                <a:spcPct val="100000"/>
              </a:lnSpc>
              <a:buFont typeface="+mj-lt"/>
              <a:buAutoNum type="arabicPeriod"/>
            </a:pPr>
            <a:r>
              <a:rPr lang="pl-PL" altLang="pl-PL" sz="291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Faktury </a:t>
            </a:r>
            <a:r>
              <a:rPr lang="pl-PL" altLang="pl-PL" sz="291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zaliczkowe muszą być zapłacone</a:t>
            </a:r>
          </a:p>
          <a:p>
            <a:pPr algn="just" eaLnBrk="1" hangingPunct="1">
              <a:lnSpc>
                <a:spcPct val="100000"/>
              </a:lnSpc>
              <a:defRPr/>
            </a:pPr>
            <a:endParaRPr lang="pl-PL" sz="300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l-PL" sz="254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Podstawa prawna - Art.  86 ust. 2 ustawy o VAT</a:t>
            </a:r>
          </a:p>
        </p:txBody>
      </p:sp>
    </p:spTree>
    <p:extLst>
      <p:ext uri="{BB962C8B-B14F-4D97-AF65-F5344CB8AC3E}">
        <p14:creationId xmlns:p14="http://schemas.microsoft.com/office/powerpoint/2010/main" val="23894079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22" y="353350"/>
            <a:ext cx="16958991" cy="1038720"/>
          </a:xfrm>
        </p:spPr>
        <p:txBody>
          <a:bodyPr>
            <a:normAutofit/>
          </a:bodyPr>
          <a:lstStyle/>
          <a:p>
            <a:r>
              <a:rPr lang="pl-PL" sz="4400" b="1" kern="1200" dirty="0">
                <a:solidFill>
                  <a:schemeClr val="tx1"/>
                </a:solidFill>
              </a:rPr>
              <a:t>Ograniczenia w odliczaniu podatku naliczonego VAT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665" y="2022440"/>
            <a:ext cx="17385506" cy="784116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stanowią podstawy do obniżenia podatku należnego oraz zwrotu różnicy podatku lub zwrotu podatku naliczonego faktury i dokumenty celne w przypadku gdy:</a:t>
            </a:r>
          </a:p>
          <a:p>
            <a:pPr algn="just">
              <a:lnSpc>
                <a:spcPct val="120000"/>
              </a:lnSpc>
            </a:pPr>
            <a:endParaRPr lang="pl-PL" sz="100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Tx/>
              <a:buAutoNum type="arabicParenR"/>
              <a:defRPr/>
            </a:pPr>
            <a:r>
              <a:rPr 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sprzedaż została </a:t>
            </a:r>
            <a:r>
              <a:rPr 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udokumentowana fakturami </a:t>
            </a: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fakturami korygującymi:</a:t>
            </a:r>
          </a:p>
          <a:p>
            <a:pPr>
              <a:lnSpc>
                <a:spcPct val="120000"/>
              </a:lnSpc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a) wystawionymi przez </a:t>
            </a:r>
            <a:r>
              <a:rPr lang="pl-PL" sz="300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podmiot nieistniejący</a:t>
            </a: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  <a:defRPr/>
            </a:pPr>
            <a:r>
              <a:rPr lang="pl-PL" sz="118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3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(uchylona);</a:t>
            </a:r>
          </a:p>
          <a:p>
            <a:pPr marL="0" lvl="1" indent="0">
              <a:lnSpc>
                <a:spcPct val="120000"/>
              </a:lnSpc>
              <a:buNone/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pl-PL" sz="300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transakcja</a:t>
            </a: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udokumentowana fakturą </a:t>
            </a:r>
            <a:r>
              <a:rPr lang="pl-PL" sz="300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podlega opodatkowaniu albo jest zwolniona od podatku</a:t>
            </a: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1" indent="0">
              <a:lnSpc>
                <a:spcPct val="120000"/>
              </a:lnSpc>
              <a:buNone/>
              <a:tabLst>
                <a:tab pos="354066" algn="l"/>
                <a:tab pos="354644" algn="l"/>
              </a:tabLst>
              <a:defRPr/>
            </a:pPr>
            <a:r>
              <a:rPr lang="pl-PL" sz="23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(uchylony);</a:t>
            </a:r>
          </a:p>
          <a:p>
            <a:pPr marL="0" lvl="1" indent="0">
              <a:lnSpc>
                <a:spcPct val="120000"/>
              </a:lnSpc>
              <a:buNone/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wystawione faktury</a:t>
            </a: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faktury korygujące lub dokumenty celne:</a:t>
            </a:r>
          </a:p>
          <a:p>
            <a:pPr marL="722266" lvl="2" indent="-514350">
              <a:lnSpc>
                <a:spcPct val="120000"/>
              </a:lnSpc>
              <a:buAutoNum type="alphaLcParenR"/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stwierdzają </a:t>
            </a:r>
            <a:r>
              <a:rPr lang="pl-PL" sz="300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czynności, które nie zostały dokonane </a:t>
            </a: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 części dotyczącej tych czynności,</a:t>
            </a:r>
          </a:p>
          <a:p>
            <a:pPr marL="722266" lvl="2" indent="-514350">
              <a:lnSpc>
                <a:spcPct val="120000"/>
              </a:lnSpc>
              <a:buAutoNum type="alphaLcParenR"/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podają </a:t>
            </a:r>
            <a:r>
              <a:rPr lang="pl-PL" sz="300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kwoty niezgodne z rzeczywistością </a:t>
            </a: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 części dotyczącej tych pozycji, dla których podane zostały kwoty niezgodne z rzeczywistością,</a:t>
            </a:r>
          </a:p>
          <a:p>
            <a:pPr marL="722266" lvl="2" indent="-514350">
              <a:lnSpc>
                <a:spcPct val="120000"/>
              </a:lnSpc>
              <a:buAutoNum type="alphaLcParenR"/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potwierdzają </a:t>
            </a:r>
            <a:r>
              <a:rPr lang="pl-PL" sz="300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czynności, do których mają zastosowanie przepisy art. 58 i 83 Kodeksu cywilnego </a:t>
            </a: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 części dotyczącej tych czynności;</a:t>
            </a:r>
          </a:p>
          <a:p>
            <a:pPr marL="0" lvl="1" indent="0">
              <a:lnSpc>
                <a:spcPct val="120000"/>
              </a:lnSpc>
              <a:buNone/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faktury, faktury korygujące </a:t>
            </a:r>
            <a:r>
              <a:rPr 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wystawione przez nabywcę </a:t>
            </a: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zgodnie z odrębnymi przepisami </a:t>
            </a:r>
            <a:r>
              <a:rPr lang="pl-PL" sz="300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zostały zaakceptowane przez sprzedającego;</a:t>
            </a:r>
          </a:p>
          <a:p>
            <a:pPr marL="0" lvl="1" indent="0">
              <a:lnSpc>
                <a:spcPct val="120000"/>
              </a:lnSpc>
              <a:buNone/>
              <a:defRPr/>
            </a:pPr>
            <a:r>
              <a:rPr lang="pl-PL" sz="236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(uchylony);</a:t>
            </a:r>
          </a:p>
          <a:p>
            <a:pPr marL="0" lvl="1" indent="0">
              <a:lnSpc>
                <a:spcPct val="120000"/>
              </a:lnSpc>
              <a:buNone/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wystawiono </a:t>
            </a:r>
            <a:r>
              <a:rPr 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faktury, w których została wykazana kwota podatku </a:t>
            </a:r>
            <a:r>
              <a:rPr lang="pl-PL" sz="3002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stosunku do czynności opodatkowanych, dla których nie wykazuje się kwoty podatku na fakturze </a:t>
            </a: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 części dotyczącej tych czynności.</a:t>
            </a:r>
          </a:p>
          <a:p>
            <a:pPr algn="just" eaLnBrk="1" hangingPunct="1">
              <a:lnSpc>
                <a:spcPct val="100000"/>
              </a:lnSpc>
              <a:defRPr/>
            </a:pPr>
            <a:endParaRPr lang="pl-PL" sz="118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l-PL" sz="254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Podstawa prawna - Art.  88 ust. 3a ustawy o VAT</a:t>
            </a:r>
          </a:p>
        </p:txBody>
      </p:sp>
    </p:spTree>
    <p:extLst>
      <p:ext uri="{BB962C8B-B14F-4D97-AF65-F5344CB8AC3E}">
        <p14:creationId xmlns:p14="http://schemas.microsoft.com/office/powerpoint/2010/main" val="41494060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22" y="353350"/>
            <a:ext cx="16958991" cy="1038720"/>
          </a:xfrm>
        </p:spPr>
        <p:txBody>
          <a:bodyPr>
            <a:normAutofit/>
          </a:bodyPr>
          <a:lstStyle/>
          <a:p>
            <a:r>
              <a:rPr lang="pl-PL" sz="4400" b="1" kern="1200" dirty="0">
                <a:solidFill>
                  <a:schemeClr val="tx1"/>
                </a:solidFill>
              </a:rPr>
              <a:t>Ograniczenia w odliczaniu podatku naliczonego VAT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665" y="2022440"/>
            <a:ext cx="17385506" cy="7841169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10000"/>
              </a:lnSpc>
            </a:pPr>
            <a:r>
              <a:rPr lang="pl-PL" sz="3184" b="1" dirty="0">
                <a:solidFill>
                  <a:srgbClr val="000000"/>
                </a:solidFill>
                <a:latin typeface="Roboto" panose="02000000000000000000" pitchFamily="2" charset="0"/>
              </a:rPr>
              <a:t>[</a:t>
            </a:r>
            <a:r>
              <a:rPr lang="pl-PL" sz="3184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Wyłączenie stosowania obniżenia podatku] </a:t>
            </a:r>
          </a:p>
          <a:p>
            <a:pPr algn="l">
              <a:lnSpc>
                <a:spcPct val="110000"/>
              </a:lnSpc>
            </a:pPr>
            <a:endParaRPr lang="pl-PL" sz="109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Obniżenia kwoty lub zwrotu różnicy podatku należnego nie stosuje się do nabywanych przez podatnika:</a:t>
            </a:r>
          </a:p>
          <a:p>
            <a:pPr algn="l">
              <a:lnSpc>
                <a:spcPct val="110000"/>
              </a:lnSpc>
            </a:pPr>
            <a:endParaRPr lang="pl-PL" sz="81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l-PL" sz="2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(uchylony)</a:t>
            </a:r>
          </a:p>
          <a:p>
            <a:pPr algn="l">
              <a:lnSpc>
                <a:spcPct val="110000"/>
              </a:lnSpc>
            </a:pPr>
            <a:r>
              <a:rPr lang="pl-PL" sz="2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(uchylony)</a:t>
            </a:r>
          </a:p>
          <a:p>
            <a:pPr algn="l">
              <a:lnSpc>
                <a:spcPct val="110000"/>
              </a:lnSpc>
            </a:pPr>
            <a:r>
              <a:rPr lang="pl-PL" sz="2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(uchylony)</a:t>
            </a:r>
          </a:p>
          <a:p>
            <a:pPr algn="l">
              <a:lnSpc>
                <a:spcPct val="110000"/>
              </a:lnSpc>
            </a:pPr>
            <a:endParaRPr lang="pl-PL" sz="81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 noclegowych i gastronomicznych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 wyjątkiem:</a:t>
            </a:r>
          </a:p>
          <a:p>
            <a:pPr marL="485181" lvl="2" indent="0">
              <a:lnSpc>
                <a:spcPct val="110000"/>
              </a:lnSpc>
              <a:buNone/>
            </a:pPr>
            <a:r>
              <a:rPr lang="pl-PL" sz="2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(uchylona)</a:t>
            </a:r>
          </a:p>
          <a:p>
            <a:pPr marL="485181" lvl="2" indent="0">
              <a:lnSpc>
                <a:spcPct val="110000"/>
              </a:lnSpc>
              <a:buNone/>
            </a:pPr>
            <a:r>
              <a:rPr lang="pl-PL" sz="291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nabycia </a:t>
            </a:r>
            <a:r>
              <a:rPr lang="pl-PL" sz="291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gotowych posiłków</a:t>
            </a:r>
            <a:r>
              <a:rPr lang="pl-PL" sz="291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przeznaczonych dla pasażerów przez podatników świadczących usługi przewozu osób,</a:t>
            </a:r>
          </a:p>
          <a:p>
            <a:pPr marL="485181" lvl="2" indent="0">
              <a:lnSpc>
                <a:spcPct val="110000"/>
              </a:lnSpc>
              <a:buNone/>
            </a:pPr>
            <a:r>
              <a:rPr lang="pl-PL" sz="291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usług noclegowych </a:t>
            </a:r>
            <a:r>
              <a:rPr lang="pl-PL" sz="291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nabywanych w celu ich odprzedaży</a:t>
            </a:r>
            <a:r>
              <a:rPr lang="pl-PL" sz="291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opodatkowanych u tego podatnika na podstawie </a:t>
            </a:r>
            <a:r>
              <a:rPr lang="pl-PL" sz="291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8 ust. 2a.</a:t>
            </a:r>
          </a:p>
          <a:p>
            <a:pPr>
              <a:lnSpc>
                <a:spcPct val="110000"/>
              </a:lnSpc>
            </a:pPr>
            <a:r>
              <a:rPr lang="pl-PL" sz="2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(uchylony)</a:t>
            </a:r>
          </a:p>
          <a:p>
            <a:pPr>
              <a:lnSpc>
                <a:spcPct val="110000"/>
              </a:lnSpc>
            </a:pPr>
            <a:endParaRPr lang="pl-PL" sz="81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1a. Obniżenia kwoty lub zwrotu różnicy podatku należnego nie stosuje się do wydatków, o których mowa w art. 29a ust. 7 pkt 3 </a:t>
            </a:r>
            <a:r>
              <a:rPr lang="pl-PL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otrzymanych od nabywcy lub usługobiorcy jako zwrot udokumentowanych wydatków poniesionych w imieniu i na rzecz nabywcy lub usługobiorcy i ujmowanych przejściowo przez podatnika w prowadzonej przez niego ewidencji na potrzeby podatku)</a:t>
            </a:r>
            <a:endParaRPr lang="pl-PL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pl-PL" sz="2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(uchylony)</a:t>
            </a:r>
          </a:p>
          <a:p>
            <a:pPr>
              <a:lnSpc>
                <a:spcPct val="110000"/>
              </a:lnSpc>
            </a:pPr>
            <a:endParaRPr lang="pl-PL" sz="200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pl-PL" sz="200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(uchylony)</a:t>
            </a:r>
          </a:p>
          <a:p>
            <a:pPr algn="just" eaLnBrk="1" hangingPunct="1">
              <a:lnSpc>
                <a:spcPct val="100000"/>
              </a:lnSpc>
              <a:defRPr/>
            </a:pPr>
            <a:endParaRPr lang="pl-PL" sz="118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l-PL" sz="254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Podstawa prawna - Art.  88 ust. 1 i 1a ustawy o VAT</a:t>
            </a:r>
          </a:p>
        </p:txBody>
      </p:sp>
    </p:spTree>
    <p:extLst>
      <p:ext uri="{BB962C8B-B14F-4D97-AF65-F5344CB8AC3E}">
        <p14:creationId xmlns:p14="http://schemas.microsoft.com/office/powerpoint/2010/main" val="3952794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22" y="353350"/>
            <a:ext cx="16958991" cy="1038720"/>
          </a:xfrm>
        </p:spPr>
        <p:txBody>
          <a:bodyPr>
            <a:normAutofit/>
          </a:bodyPr>
          <a:lstStyle/>
          <a:p>
            <a:r>
              <a:rPr lang="pl-PL" sz="4400" b="1" kern="1200" dirty="0">
                <a:solidFill>
                  <a:schemeClr val="tx1"/>
                </a:solidFill>
              </a:rPr>
              <a:t>Ograniczenia w odliczaniu podatku naliczonego VAT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665" y="2022440"/>
            <a:ext cx="17385506" cy="7841169"/>
          </a:xfrm>
        </p:spPr>
        <p:txBody>
          <a:bodyPr>
            <a:normAutofit/>
          </a:bodyPr>
          <a:lstStyle/>
          <a:p>
            <a:pPr algn="l"/>
            <a:r>
              <a:rPr lang="pl-PL" sz="3184" b="1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cs typeface="Arial" panose="020B0604020202020204" pitchFamily="34" charset="0"/>
              </a:rPr>
              <a:t>Z</a:t>
            </a:r>
            <a:r>
              <a:rPr lang="pl-PL" sz="2800" b="1" i="0" u="none" strike="noStrike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akupy odżywek, suplementów diety, napojów izotonicznych, owoców świeżych, napojów słodzonych i bakalii nie są kwalifikowalne do odliczenia </a:t>
            </a:r>
            <a:r>
              <a:rPr lang="pl-PL" sz="2800" b="1" dirty="0">
                <a:solidFill>
                  <a:srgbClr val="2B2B2B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podatku </a:t>
            </a:r>
            <a:r>
              <a:rPr lang="pl-PL" sz="2800" b="1" i="0" u="none" strike="noStrike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VAT, ponieważ nie mają bezpośredniego ani pośredniego związku z czynnościami opodatkowanymi prowadzonymi przez spółkę sportową.</a:t>
            </a:r>
            <a:r>
              <a:rPr lang="pl-PL" sz="2800" b="0" i="0" u="none" strike="noStrike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pl-PL" sz="2800" dirty="0">
              <a:solidFill>
                <a:srgbClr val="2B2B2B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800" b="0" i="1" u="none" strike="noStrike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"za dominujący aspekt ww. czynności należy uznać zaspokojenie celów osobistych czy prywatnych potrzeb zawodników, a tym samym przedmiotowe zakupy nie mają związku z prowadzoną przez Państwa działalnością gospodarczą i wykonywaniem czynności opodatkowanych podatkiem od towarów i usług.„’</a:t>
            </a:r>
            <a:endParaRPr lang="pl-PL" sz="2800" b="0" i="0" u="none" strike="noStrike" dirty="0">
              <a:solidFill>
                <a:srgbClr val="2B2B2B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l-PL" sz="2800" b="0" i="0" u="none" strike="noStrike" dirty="0">
              <a:solidFill>
                <a:srgbClr val="2B2B2B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l-PL" sz="2800" dirty="0">
              <a:solidFill>
                <a:srgbClr val="2B2B2B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800" b="0" i="0" u="none" strike="noStrike" dirty="0">
                <a:solidFill>
                  <a:srgbClr val="2B2B2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Źródło: </a:t>
            </a:r>
            <a:r>
              <a:rPr lang="pl-PL" sz="2800" b="0" i="0" u="none" strike="noStrike" dirty="0">
                <a:solidFill>
                  <a:srgbClr val="00A1E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Interpretacja indywidualna z dnia 2 sierpnia 2023 r., Dyrektor Krajowej Informacji Skarbowej, sygn. 0114-KDIP4-1.4012.308.2023.2.RMA</a:t>
            </a:r>
            <a:endParaRPr lang="pl-PL" sz="2800" b="0" i="0" u="none" strike="noStrike" dirty="0">
              <a:solidFill>
                <a:srgbClr val="2B2B2B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89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3358A9E-CD73-2DC7-CA8F-424786CB7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661326"/>
              </p:ext>
            </p:extLst>
          </p:nvPr>
        </p:nvGraphicFramePr>
        <p:xfrm>
          <a:off x="1087542" y="227247"/>
          <a:ext cx="16516479" cy="9552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0378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extLst>
              <a:ext uri="{FF2B5EF4-FFF2-40B4-BE49-F238E27FC236}">
                <a16:creationId xmlns:a16="http://schemas.microsoft.com/office/drawing/2014/main" id="{7D885992-A7A9-47BF-A362-1DFD53AB708A}"/>
              </a:ext>
            </a:extLst>
          </p:cNvPr>
          <p:cNvSpPr txBox="1"/>
          <p:nvPr/>
        </p:nvSpPr>
        <p:spPr>
          <a:xfrm>
            <a:off x="965200" y="1179575"/>
            <a:ext cx="5276351" cy="3140963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pl-PL" sz="5400" spc="-7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Podatek naliczony </a:t>
            </a:r>
          </a:p>
        </p:txBody>
      </p:sp>
      <p:sp>
        <p:nvSpPr>
          <p:cNvPr id="3" name="object 20">
            <a:extLst>
              <a:ext uri="{FF2B5EF4-FFF2-40B4-BE49-F238E27FC236}">
                <a16:creationId xmlns:a16="http://schemas.microsoft.com/office/drawing/2014/main" id="{B4AC5256-632F-BD4E-927A-B418D2C90053}"/>
              </a:ext>
            </a:extLst>
          </p:cNvPr>
          <p:cNvSpPr txBox="1"/>
          <p:nvPr/>
        </p:nvSpPr>
        <p:spPr>
          <a:xfrm>
            <a:off x="965198" y="4564576"/>
            <a:ext cx="5276351" cy="4596758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pl-PL" sz="2700" b="1" dirty="0">
                <a:solidFill>
                  <a:srgbClr val="FFFFFF"/>
                </a:solidFill>
              </a:rPr>
              <a:t>Ograniczenia w odliczaniu podatku naliczonego</a:t>
            </a:r>
            <a:endParaRPr lang="pl-PL" sz="2700" dirty="0">
              <a:solidFill>
                <a:srgbClr val="FFFFFF"/>
              </a:solidFill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A8AFD4DF-1F85-4D66-A7F2-DC588096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96" y="9669781"/>
            <a:ext cx="5276352" cy="276999"/>
          </a:xfrm>
        </p:spPr>
        <p:txBody>
          <a:bodyPr/>
          <a:lstStyle/>
          <a:p>
            <a:pPr>
              <a:spcAft>
                <a:spcPts val="900"/>
              </a:spcAft>
            </a:pPr>
            <a:fld id="{46D2179F-AD35-466F-A681-81C59189197B}" type="datetime1">
              <a:rPr lang="pl-PL" smtClean="0"/>
              <a:pPr>
                <a:spcAft>
                  <a:spcPts val="900"/>
                </a:spcAft>
              </a:pPr>
              <a:t>12.06.2024</a:t>
            </a:fld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A370165-5A77-C10E-59C9-59EF52793E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9" b="12446"/>
          <a:stretch/>
        </p:blipFill>
        <p:spPr>
          <a:xfrm>
            <a:off x="4321654" y="8979099"/>
            <a:ext cx="1965170" cy="9645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26A76EF5-EF5B-5D12-7FE1-4A9DB94D1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181" y="1388124"/>
            <a:ext cx="9920622" cy="604837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Art. 86a. 10. </a:t>
            </a: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Spełnienie wymagań dla pojazdów samochodowych określonych w ust. 9: </a:t>
            </a:r>
          </a:p>
          <a:p>
            <a:pPr marL="600075" lvl="1" indent="0">
              <a:buNone/>
            </a:pPr>
            <a:endParaRPr lang="pl-PL" alt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1" indent="0">
              <a:buNone/>
            </a:pP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1)   pkt 1 i 2 stwierdza się </a:t>
            </a:r>
            <a:r>
              <a:rPr lang="pl-PL" alt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na podstawie dodatkowego badania technicznego </a:t>
            </a: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przeprowadzonego przez okręgową stację kontroli pojazdów, potwierdzonego zaświadczeniem wydanym przez tę stację, </a:t>
            </a:r>
            <a:r>
              <a:rPr lang="pl-PL" alt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oraz dowodu rejestracyjnego pojazdu</a:t>
            </a: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 zawierającego odpowiednią adnotację o spełnieniu tych wymagań;</a:t>
            </a:r>
          </a:p>
          <a:p>
            <a:pPr marL="600075" lvl="1" indent="0">
              <a:buNone/>
            </a:pPr>
            <a:endParaRPr lang="pl-PL" alt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1" indent="0">
              <a:buNone/>
            </a:pP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2)   pkt 3 stwierdza się na podstawie dokumentów wydanych zgodnie z przepisami o ruchu drogowym.</a:t>
            </a:r>
          </a:p>
        </p:txBody>
      </p:sp>
    </p:spTree>
    <p:extLst>
      <p:ext uri="{BB962C8B-B14F-4D97-AF65-F5344CB8AC3E}">
        <p14:creationId xmlns:p14="http://schemas.microsoft.com/office/powerpoint/2010/main" val="24389232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extLst>
              <a:ext uri="{FF2B5EF4-FFF2-40B4-BE49-F238E27FC236}">
                <a16:creationId xmlns:a16="http://schemas.microsoft.com/office/drawing/2014/main" id="{7D885992-A7A9-47BF-A362-1DFD53AB708A}"/>
              </a:ext>
            </a:extLst>
          </p:cNvPr>
          <p:cNvSpPr txBox="1"/>
          <p:nvPr/>
        </p:nvSpPr>
        <p:spPr>
          <a:xfrm>
            <a:off x="965200" y="1179575"/>
            <a:ext cx="5276351" cy="3140963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pl-PL" sz="5400" spc="-7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Podatek naliczony </a:t>
            </a:r>
          </a:p>
        </p:txBody>
      </p:sp>
      <p:sp>
        <p:nvSpPr>
          <p:cNvPr id="3" name="object 20">
            <a:extLst>
              <a:ext uri="{FF2B5EF4-FFF2-40B4-BE49-F238E27FC236}">
                <a16:creationId xmlns:a16="http://schemas.microsoft.com/office/drawing/2014/main" id="{B4AC5256-632F-BD4E-927A-B418D2C90053}"/>
              </a:ext>
            </a:extLst>
          </p:cNvPr>
          <p:cNvSpPr txBox="1"/>
          <p:nvPr/>
        </p:nvSpPr>
        <p:spPr>
          <a:xfrm>
            <a:off x="965198" y="4564576"/>
            <a:ext cx="5276351" cy="4596758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pl-PL" sz="2700" b="1" dirty="0">
                <a:solidFill>
                  <a:srgbClr val="FFFFFF"/>
                </a:solidFill>
              </a:rPr>
              <a:t>Ograniczenia w odliczaniu podatku naliczonego</a:t>
            </a:r>
            <a:endParaRPr lang="pl-PL" sz="2700" dirty="0">
              <a:solidFill>
                <a:srgbClr val="FFFFFF"/>
              </a:solidFill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A8AFD4DF-1F85-4D66-A7F2-DC588096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96" y="9669781"/>
            <a:ext cx="5276352" cy="276999"/>
          </a:xfrm>
        </p:spPr>
        <p:txBody>
          <a:bodyPr/>
          <a:lstStyle/>
          <a:p>
            <a:pPr>
              <a:spcAft>
                <a:spcPts val="900"/>
              </a:spcAft>
            </a:pPr>
            <a:fld id="{46D2179F-AD35-466F-A681-81C59189197B}" type="datetime1">
              <a:rPr lang="pl-PL" smtClean="0"/>
              <a:pPr>
                <a:spcAft>
                  <a:spcPts val="900"/>
                </a:spcAft>
              </a:pPr>
              <a:t>12.06.2024</a:t>
            </a:fld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A370165-5A77-C10E-59C9-59EF52793E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9" b="12446"/>
          <a:stretch/>
        </p:blipFill>
        <p:spPr>
          <a:xfrm>
            <a:off x="4321654" y="8979099"/>
            <a:ext cx="1965170" cy="964524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16FFBC0B-CA6C-0A8A-A659-201C3113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4814" y="527540"/>
            <a:ext cx="9847988" cy="905483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0" rIns="0" bIns="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Jeśli podatnik chce dokonywać 100% odliczenie podatku VAT od pozostałych pojazdów samochodowych (samochody osobowe, samochody z kratką, samochody z dwoma rzędami siedzeń itp.) musi udowodnić, że pojazdy te wykorzystywane są wyłącznie do działalności gospodarczej i nie ma żadnych, obiektywnych możliwości wykorzystania ich na inne potrzeby, w tym prywatne. </a:t>
            </a:r>
          </a:p>
          <a:p>
            <a:pPr marL="0" indent="0">
              <a:buNone/>
            </a:pPr>
            <a:endParaRPr lang="pl-PL" altLang="pl-PL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alt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W tym celu należy:</a:t>
            </a:r>
          </a:p>
          <a:p>
            <a:pPr marL="0" indent="0">
              <a:buNone/>
            </a:pPr>
            <a:r>
              <a:rPr lang="pl-PL" alt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1) Przede wszystkim złożyć oświadczenie VAT-26,</a:t>
            </a:r>
          </a:p>
          <a:p>
            <a:pPr marL="0" indent="0">
              <a:buNone/>
            </a:pPr>
            <a:r>
              <a:rPr lang="pl-PL" alt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2) Prowadzić szczegółową ewidencję przebiegu każdego pojazdu</a:t>
            </a:r>
          </a:p>
          <a:p>
            <a:pPr marL="0" indent="0">
              <a:buNone/>
            </a:pPr>
            <a:r>
              <a:rPr lang="pl-PL" alt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3) Wykluczyć na podstawie wewnętrznych regulaminów i zasad używania samochodów możliwość prywatnego wykorzystania samochodów</a:t>
            </a:r>
          </a:p>
        </p:txBody>
      </p:sp>
    </p:spTree>
    <p:extLst>
      <p:ext uri="{BB962C8B-B14F-4D97-AF65-F5344CB8AC3E}">
        <p14:creationId xmlns:p14="http://schemas.microsoft.com/office/powerpoint/2010/main" val="5438022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extLst>
              <a:ext uri="{FF2B5EF4-FFF2-40B4-BE49-F238E27FC236}">
                <a16:creationId xmlns:a16="http://schemas.microsoft.com/office/drawing/2014/main" id="{7D885992-A7A9-47BF-A362-1DFD53AB708A}"/>
              </a:ext>
            </a:extLst>
          </p:cNvPr>
          <p:cNvSpPr txBox="1"/>
          <p:nvPr/>
        </p:nvSpPr>
        <p:spPr>
          <a:xfrm>
            <a:off x="965200" y="1179575"/>
            <a:ext cx="5276351" cy="3140963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pl-PL" sz="5400" spc="-7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Podatek naliczony </a:t>
            </a:r>
          </a:p>
        </p:txBody>
      </p:sp>
      <p:sp>
        <p:nvSpPr>
          <p:cNvPr id="3" name="object 20">
            <a:extLst>
              <a:ext uri="{FF2B5EF4-FFF2-40B4-BE49-F238E27FC236}">
                <a16:creationId xmlns:a16="http://schemas.microsoft.com/office/drawing/2014/main" id="{B4AC5256-632F-BD4E-927A-B418D2C90053}"/>
              </a:ext>
            </a:extLst>
          </p:cNvPr>
          <p:cNvSpPr txBox="1"/>
          <p:nvPr/>
        </p:nvSpPr>
        <p:spPr>
          <a:xfrm>
            <a:off x="965198" y="4564576"/>
            <a:ext cx="5276351" cy="4596758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pl-PL" sz="2700" b="1" dirty="0">
                <a:solidFill>
                  <a:srgbClr val="FFFFFF"/>
                </a:solidFill>
              </a:rPr>
              <a:t>Ograniczenia w odliczaniu podatku naliczonego</a:t>
            </a:r>
            <a:endParaRPr lang="pl-PL" sz="2700" dirty="0">
              <a:solidFill>
                <a:srgbClr val="FFFFFF"/>
              </a:solidFill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A8AFD4DF-1F85-4D66-A7F2-DC588096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96" y="9669781"/>
            <a:ext cx="5276352" cy="276999"/>
          </a:xfrm>
        </p:spPr>
        <p:txBody>
          <a:bodyPr/>
          <a:lstStyle/>
          <a:p>
            <a:pPr>
              <a:spcAft>
                <a:spcPts val="900"/>
              </a:spcAft>
            </a:pPr>
            <a:fld id="{46D2179F-AD35-466F-A681-81C59189197B}" type="datetime1">
              <a:rPr lang="pl-PL" smtClean="0"/>
              <a:pPr>
                <a:spcAft>
                  <a:spcPts val="900"/>
                </a:spcAft>
              </a:pPr>
              <a:t>12.06.2024</a:t>
            </a:fld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A370165-5A77-C10E-59C9-59EF52793E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9" b="12446"/>
          <a:stretch/>
        </p:blipFill>
        <p:spPr>
          <a:xfrm>
            <a:off x="4321654" y="8979099"/>
            <a:ext cx="1965170" cy="96452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DA8CF84-120A-CFC9-806B-0C96954903F0}"/>
              </a:ext>
            </a:extLst>
          </p:cNvPr>
          <p:cNvSpPr txBox="1"/>
          <p:nvPr/>
        </p:nvSpPr>
        <p:spPr>
          <a:xfrm>
            <a:off x="8072486" y="2031044"/>
            <a:ext cx="9246884" cy="6440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pl-PL" sz="3000" dirty="0">
                <a:solidFill>
                  <a:srgbClr val="001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SLIM VAT 2 wydłużył termin na złożenie VAT-26. </a:t>
            </a:r>
          </a:p>
          <a:p>
            <a:pPr algn="l" rtl="0"/>
            <a:endParaRPr lang="pl-PL" sz="3000" dirty="0">
              <a:solidFill>
                <a:srgbClr val="001B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pl-PL" sz="3000" dirty="0">
                <a:solidFill>
                  <a:srgbClr val="001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1 październikiem 2021 podatnik miał </a:t>
            </a:r>
            <a:r>
              <a:rPr lang="pl-PL" sz="3000" b="1" dirty="0">
                <a:solidFill>
                  <a:srgbClr val="001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dni </a:t>
            </a:r>
            <a:r>
              <a:rPr lang="pl-PL" sz="3000" dirty="0">
                <a:solidFill>
                  <a:srgbClr val="001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złożenie informacji o pojazdach wykorzystywanych wyłącznie do działalności gospodarczej, licząc </a:t>
            </a:r>
            <a:r>
              <a:rPr lang="pl-PL" sz="3000" b="1" dirty="0">
                <a:solidFill>
                  <a:srgbClr val="001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dnia, w którym poniósł pierwszy wydatek </a:t>
            </a:r>
            <a:r>
              <a:rPr lang="pl-PL" sz="3000" dirty="0">
                <a:solidFill>
                  <a:srgbClr val="001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związany z tymi pojazdami. </a:t>
            </a:r>
          </a:p>
          <a:p>
            <a:pPr algn="l" rtl="0"/>
            <a:endParaRPr lang="pl-PL" sz="3000" dirty="0">
              <a:solidFill>
                <a:srgbClr val="001B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pl-PL" sz="3000" dirty="0">
                <a:solidFill>
                  <a:srgbClr val="001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 października 2021 roku termin ten został wydłużony </a:t>
            </a:r>
            <a:r>
              <a:rPr lang="pl-PL" sz="3000" b="1" dirty="0">
                <a:solidFill>
                  <a:srgbClr val="001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25. dnia miesiąca następującego po miesiącu, w którym podatnik poniósł pierwszy wydatek </a:t>
            </a:r>
            <a:r>
              <a:rPr lang="pl-PL" sz="3000" dirty="0">
                <a:solidFill>
                  <a:srgbClr val="001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związany z pojazdem, </a:t>
            </a:r>
            <a:r>
              <a:rPr lang="pl-PL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później jednak niż w dniu przesłania ewidencji JPK_V7.</a:t>
            </a:r>
            <a:r>
              <a:rPr lang="pl-PL" sz="3000" dirty="0">
                <a:solidFill>
                  <a:srgbClr val="001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rtl="0"/>
            <a:endParaRPr lang="pl-PL" sz="2250" dirty="0">
              <a:solidFill>
                <a:srgbClr val="001B2B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B17EB76-9011-757B-75DB-1414C7E8ACA3}"/>
              </a:ext>
            </a:extLst>
          </p:cNvPr>
          <p:cNvSpPr txBox="1"/>
          <p:nvPr/>
        </p:nvSpPr>
        <p:spPr>
          <a:xfrm>
            <a:off x="8168577" y="738381"/>
            <a:ext cx="9246885" cy="480877"/>
          </a:xfrm>
          <a:prstGeom prst="rect">
            <a:avLst/>
          </a:prstGeom>
        </p:spPr>
        <p:txBody>
          <a:bodyPr vert="horz" wrap="square" lIns="0" tIns="19026" rIns="0" bIns="0" rtlCol="0">
            <a:spAutoFit/>
          </a:bodyPr>
          <a:lstStyle/>
          <a:p>
            <a:pPr algn="l"/>
            <a:r>
              <a:rPr lang="pl-PL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Wydłużenie terminu na składanie VAT-26</a:t>
            </a:r>
          </a:p>
        </p:txBody>
      </p:sp>
    </p:spTree>
    <p:extLst>
      <p:ext uri="{BB962C8B-B14F-4D97-AF65-F5344CB8AC3E}">
        <p14:creationId xmlns:p14="http://schemas.microsoft.com/office/powerpoint/2010/main" val="25214753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22" y="353350"/>
            <a:ext cx="16958991" cy="1038720"/>
          </a:xfrm>
        </p:spPr>
        <p:txBody>
          <a:bodyPr>
            <a:normAutofit/>
          </a:bodyPr>
          <a:lstStyle/>
          <a:p>
            <a:r>
              <a:rPr lang="pl-PL" sz="4400" b="1" kern="1200" dirty="0">
                <a:solidFill>
                  <a:schemeClr val="tx1"/>
                </a:solidFill>
              </a:rPr>
              <a:t>Warunki dotyczące terminu do odliczenia VAT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951" y="1882358"/>
            <a:ext cx="17385506" cy="8051293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Art. 86 ust. 10 – warunek pierwszy</a:t>
            </a:r>
          </a:p>
          <a:p>
            <a:pPr algn="just" eaLnBrk="1" hangingPunct="1">
              <a:lnSpc>
                <a:spcPct val="110000"/>
              </a:lnSpc>
              <a:defRPr/>
            </a:pPr>
            <a:endParaRPr lang="pl-PL" sz="728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10. Prawo do obniżenia kwoty podatku należnego o kwotę podatku naliczonego powstaje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 rozliczeniu za okres, w którym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 odniesieniu do nabytych lub importowanych przez podatnika towarów i usług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powstał obowiązek podatkowy.</a:t>
            </a:r>
          </a:p>
          <a:p>
            <a:pPr algn="just" eaLnBrk="1" hangingPunct="1">
              <a:lnSpc>
                <a:spcPct val="110000"/>
              </a:lnSpc>
              <a:defRPr/>
            </a:pPr>
            <a:endParaRPr lang="pl-PL" sz="728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10c. Przepis ust. 10 stosuje się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odpowiednio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całości lub części zapłaty uiszczanej przed dokonaniem dostawy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wykonaniem usługi.</a:t>
            </a:r>
          </a:p>
          <a:p>
            <a:pPr algn="just" eaLnBrk="1" hangingPunct="1">
              <a:lnSpc>
                <a:spcPct val="110000"/>
              </a:lnSpc>
              <a:defRPr/>
            </a:pPr>
            <a:endParaRPr lang="pl-PL" sz="91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endParaRPr lang="pl-PL" sz="91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Art. 86 ust. 10b – warunek drugi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Prawo do obniżenia kwoty podatku należnego o kwotę podatku naliczonego w przypadkach, o których mowa w:</a:t>
            </a:r>
          </a:p>
          <a:p>
            <a:pPr marL="675787" lvl="1" indent="-675787">
              <a:lnSpc>
                <a:spcPct val="110000"/>
              </a:lnSpc>
              <a:buAutoNum type="arabicParenR"/>
              <a:defRPr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ust. 2 pkt 1 oraz pkt 2 lit. a -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powstaje nie wcześniej niż w rozliczeniu za okres, w którym podatnik otrzymał fakturę lub dokument celny</a:t>
            </a:r>
          </a:p>
          <a:p>
            <a:pPr algn="just" eaLnBrk="1" hangingPunct="1">
              <a:lnSpc>
                <a:spcPct val="100000"/>
              </a:lnSpc>
              <a:defRPr/>
            </a:pPr>
            <a:endPara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defRPr/>
            </a:pP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Wnioski:</a:t>
            </a:r>
          </a:p>
          <a:p>
            <a:pPr algn="just" eaLnBrk="1" hangingPunct="1">
              <a:lnSpc>
                <a:spcPct val="100000"/>
              </a:lnSpc>
              <a:defRPr/>
            </a:pPr>
            <a:endParaRPr lang="pl-PL" sz="109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853" indent="-467853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może dokonać odliczenia podatku naliczonego, dopóty dopóki nie powstanie obowiązek podatkowy w zakresie podatku należnego</a:t>
            </a:r>
          </a:p>
          <a:p>
            <a:pPr marL="467853" indent="-467853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można dokonać odliczenia podatku naliczonego przed otrzymaniem faktury</a:t>
            </a:r>
          </a:p>
          <a:p>
            <a:pPr marL="467853" indent="-467853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Żeby zrealizować prawo do odliczenia podatku naliczonego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właściwym czasie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 warunki muszą być spełnione łącznie</a:t>
            </a:r>
          </a:p>
        </p:txBody>
      </p:sp>
    </p:spTree>
    <p:extLst>
      <p:ext uri="{BB962C8B-B14F-4D97-AF65-F5344CB8AC3E}">
        <p14:creationId xmlns:p14="http://schemas.microsoft.com/office/powerpoint/2010/main" val="4598196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22" y="353350"/>
            <a:ext cx="16958991" cy="1038720"/>
          </a:xfrm>
        </p:spPr>
        <p:txBody>
          <a:bodyPr>
            <a:normAutofit/>
          </a:bodyPr>
          <a:lstStyle/>
          <a:p>
            <a:r>
              <a:rPr lang="pl-PL" sz="4400" b="1" kern="1200" dirty="0">
                <a:solidFill>
                  <a:schemeClr val="tx1"/>
                </a:solidFill>
              </a:rPr>
              <a:t>Tryb postępowania przy ustalaniu terminu do odliczenia VAT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645" y="2145012"/>
            <a:ext cx="17481812" cy="7788639"/>
          </a:xfrm>
        </p:spPr>
        <p:txBody>
          <a:bodyPr>
            <a:normAutofit fontScale="92500" lnSpcReduction="10000"/>
          </a:bodyPr>
          <a:lstStyle/>
          <a:p>
            <a:pPr marL="415869" indent="-415869" algn="just">
              <a:lnSpc>
                <a:spcPct val="110000"/>
              </a:lnSpc>
              <a:buFontTx/>
              <a:buAutoNum type="arabicPeriod"/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można dokonać odliczenia podatku naliczonego (nawet jeśli otrzymano fakturę), jeżeli obowiązek podatkowy nie powstał jeszcze u podatnika wystawiającego fakturę – </a:t>
            </a:r>
            <a:r>
              <a:rPr 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warunek pierwszy</a:t>
            </a:r>
          </a:p>
          <a:p>
            <a:pPr marL="415869" indent="-415869" algn="just">
              <a:lnSpc>
                <a:spcPct val="110000"/>
              </a:lnSpc>
              <a:buFontTx/>
              <a:buAutoNum type="arabicPeriod"/>
              <a:defRPr/>
            </a:pPr>
            <a:endParaRPr lang="pl-PL" sz="109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869" indent="-415869" algn="just">
              <a:lnSpc>
                <a:spcPct val="110000"/>
              </a:lnSpc>
              <a:buFontTx/>
              <a:buAutoNum type="arabicPeriod"/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można także dokonać odliczenia podatku w okresie wcześniejszym niż data otrzymania faktury – </a:t>
            </a:r>
            <a:r>
              <a:rPr 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warunek drugi</a:t>
            </a:r>
          </a:p>
          <a:p>
            <a:pPr marL="415869" indent="-415869" algn="just">
              <a:lnSpc>
                <a:spcPct val="110000"/>
              </a:lnSpc>
              <a:buFontTx/>
              <a:buAutoNum type="arabicPeriod"/>
              <a:defRPr/>
            </a:pPr>
            <a:endParaRPr lang="pl-PL" sz="109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869" indent="-415869" algn="just">
              <a:lnSpc>
                <a:spcPct val="110000"/>
              </a:lnSpc>
              <a:buFontTx/>
              <a:buAutoNum type="arabicPeriod"/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Najwcześniejszym okresem /miesiąc lub kwartał/ odliczenia podatku naliczonego </a:t>
            </a:r>
            <a:r>
              <a:rPr 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ten okres, w którym oba ww. warunki zostaną spełnione łącznie</a:t>
            </a:r>
          </a:p>
          <a:p>
            <a:pPr marL="415869" indent="-415869" algn="just">
              <a:lnSpc>
                <a:spcPct val="110000"/>
              </a:lnSpc>
              <a:buFontTx/>
              <a:buAutoNum type="arabicPeriod"/>
              <a:defRPr/>
            </a:pPr>
            <a:endParaRPr lang="pl-PL" sz="109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5869" indent="-415869" algn="just">
              <a:lnSpc>
                <a:spcPct val="110000"/>
              </a:lnSpc>
              <a:buFontTx/>
              <a:buAutoNum type="arabicPeriod"/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postępowania przy kwalifikacji terminu odliczania podatku naliczonego – niezbędne ustalenia w zakresie:</a:t>
            </a:r>
          </a:p>
          <a:p>
            <a:pPr marL="831738" lvl="1" indent="-415869" algn="just">
              <a:lnSpc>
                <a:spcPct val="110000"/>
              </a:lnSpc>
              <a:buFont typeface="+mj-lt"/>
              <a:buAutoNum type="alphaLcParenR"/>
              <a:defRPr/>
            </a:pPr>
            <a:endParaRPr lang="pl-PL" sz="1092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1738" lvl="1" indent="-415869" algn="just">
              <a:lnSpc>
                <a:spcPct val="110000"/>
              </a:lnSpc>
              <a:buFont typeface="+mj-lt"/>
              <a:buAutoNum type="alphaLcParenR"/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obowiązek podatkowy u sprzedawcy powstaje na zasadach ogólnych czy wg przepisów szczególnych (metoda memoriałowa, kasowa, fakturowa)</a:t>
            </a:r>
          </a:p>
          <a:p>
            <a:pPr marL="831738" lvl="1" indent="-415869" algn="just">
              <a:lnSpc>
                <a:spcPct val="110000"/>
              </a:lnSpc>
              <a:buFont typeface="+mj-lt"/>
              <a:buAutoNum type="alphaLcParenR"/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czego dotyczy faktura /</a:t>
            </a:r>
            <a:r>
              <a:rPr lang="pl-PL" sz="300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dostawa towaru, świadczenie usługi, przedpłata/zaliczka</a:t>
            </a: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831738" lvl="1" indent="-415869" algn="just">
              <a:lnSpc>
                <a:spcPct val="110000"/>
              </a:lnSpc>
              <a:buFont typeface="+mj-lt"/>
              <a:buAutoNum type="alphaLcParenR"/>
              <a:defRPr/>
            </a:pPr>
            <a:r>
              <a:rPr lang="pl-PL" sz="300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wystawca podał na fakturze prawidłową „datę sprzedaży”</a:t>
            </a:r>
          </a:p>
          <a:p>
            <a:pPr marL="901050" lvl="2" indent="0" algn="just">
              <a:lnSpc>
                <a:spcPct val="110000"/>
              </a:lnSpc>
              <a:buNone/>
              <a:defRPr/>
            </a:pPr>
            <a:r>
              <a:rPr 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celu należy weryfikować dokumenty pomocnicze potwierdzające wykonanie czynności /</a:t>
            </a:r>
            <a:r>
              <a:rPr lang="pl-PL" sz="3002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Pz</a:t>
            </a:r>
            <a:r>
              <a:rPr 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protokoły wykonawcze, listy przewozowe, </a:t>
            </a:r>
            <a:r>
              <a:rPr lang="pl-PL" sz="3002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r>
              <a:rPr lang="pl-PL" sz="300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przelewy itp./</a:t>
            </a:r>
          </a:p>
          <a:p>
            <a:pPr algn="just" eaLnBrk="1" hangingPunct="1">
              <a:lnSpc>
                <a:spcPct val="100000"/>
              </a:lnSpc>
              <a:defRPr/>
            </a:pPr>
            <a:endParaRPr lang="pl-PL" sz="218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pl-PL" sz="2547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Podstawa prawna - Art.  86 ust. 10, 10b i 10c ustawy o VAT</a:t>
            </a:r>
          </a:p>
        </p:txBody>
      </p:sp>
    </p:spTree>
    <p:extLst>
      <p:ext uri="{BB962C8B-B14F-4D97-AF65-F5344CB8AC3E}">
        <p14:creationId xmlns:p14="http://schemas.microsoft.com/office/powerpoint/2010/main" val="2648563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1219351" y="295506"/>
            <a:ext cx="7466964" cy="2181077"/>
          </a:xfr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5400" b="1" kern="1200" spc="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ma </a:t>
            </a:r>
            <a:r>
              <a:rPr lang="en-US" sz="5400" b="1" kern="1200" spc="9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wspólnego</a:t>
            </a:r>
            <a:r>
              <a:rPr lang="en-US" sz="5400" b="1" kern="1200" spc="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 z VAT-</a:t>
            </a:r>
            <a:r>
              <a:rPr lang="en-US" sz="5400" b="1" kern="1200" spc="9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b="1" kern="1200" spc="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54845" y="0"/>
            <a:ext cx="8733155" cy="10027900"/>
            <a:chOff x="6357228" y="0"/>
            <a:chExt cx="5822103" cy="6685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Graphic 7" descr="Tennis racket and ball">
            <a:extLst>
              <a:ext uri="{FF2B5EF4-FFF2-40B4-BE49-F238E27FC236}">
                <a16:creationId xmlns:a16="http://schemas.microsoft.com/office/drawing/2014/main" id="{40C94125-4942-CED3-2E44-D437BB70B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82588" y="2443633"/>
            <a:ext cx="5430032" cy="543003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29704F5-FC9F-FBC9-B51A-CF437D0B2CD9}"/>
              </a:ext>
            </a:extLst>
          </p:cNvPr>
          <p:cNvSpPr txBox="1"/>
          <p:nvPr/>
        </p:nvSpPr>
        <p:spPr>
          <a:xfrm>
            <a:off x="1981200" y="1744359"/>
            <a:ext cx="1552323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3200" b="1" kern="5000" spc="9" dirty="0">
                <a:solidFill>
                  <a:srgbClr val="001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USTAWA</a:t>
            </a:r>
          </a:p>
          <a:p>
            <a:pPr algn="ctr">
              <a:spcAft>
                <a:spcPts val="600"/>
              </a:spcAft>
            </a:pPr>
            <a:r>
              <a:rPr lang="pl-PL" sz="3200" b="1" kern="5000" spc="9" dirty="0">
                <a:solidFill>
                  <a:srgbClr val="001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 dnia 25 czerwca 2010 r.</a:t>
            </a:r>
          </a:p>
          <a:p>
            <a:pPr algn="ctr">
              <a:spcAft>
                <a:spcPts val="600"/>
              </a:spcAft>
            </a:pPr>
            <a:r>
              <a:rPr lang="pl-PL" sz="3200" b="1" kern="5000" spc="9" dirty="0">
                <a:solidFill>
                  <a:srgbClr val="001D4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 sporcie</a:t>
            </a:r>
          </a:p>
        </p:txBody>
      </p:sp>
      <p:graphicFrame>
        <p:nvGraphicFramePr>
          <p:cNvPr id="21" name="pole tekstowe 2">
            <a:extLst>
              <a:ext uri="{FF2B5EF4-FFF2-40B4-BE49-F238E27FC236}">
                <a16:creationId xmlns:a16="http://schemas.microsoft.com/office/drawing/2014/main" id="{00A6519F-F322-55D4-2C1A-3E476DBA7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051405"/>
              </p:ext>
            </p:extLst>
          </p:nvPr>
        </p:nvGraphicFramePr>
        <p:xfrm>
          <a:off x="1207008" y="3632523"/>
          <a:ext cx="7466367" cy="545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89231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22" y="353350"/>
            <a:ext cx="16958991" cy="1038720"/>
          </a:xfrm>
        </p:spPr>
        <p:txBody>
          <a:bodyPr>
            <a:normAutofit/>
          </a:bodyPr>
          <a:lstStyle/>
          <a:p>
            <a:r>
              <a:rPr lang="pl-PL" sz="4400" b="1" kern="1200" dirty="0">
                <a:solidFill>
                  <a:schemeClr val="tx1"/>
                </a:solidFill>
              </a:rPr>
              <a:t>Terminy i tryby, w których można zrealizować prawo do odliczenia VAT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645" y="2145012"/>
            <a:ext cx="17481812" cy="7788639"/>
          </a:xfrm>
        </p:spPr>
        <p:txBody>
          <a:bodyPr>
            <a:normAutofit/>
          </a:bodyPr>
          <a:lstStyle/>
          <a:p>
            <a:pPr marL="467281" indent="-467281">
              <a:buFont typeface="+mj-lt"/>
              <a:buAutoNum type="romanUcPeriod"/>
            </a:pP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86 ust. 10 </a:t>
            </a:r>
            <a:r>
              <a:rPr lang="pl-PL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uVAT</a:t>
            </a: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okres podstawowy (Odliczenie na bieżąco)</a:t>
            </a:r>
          </a:p>
          <a:p>
            <a:pPr marL="467281" indent="-467281">
              <a:buFont typeface="+mj-lt"/>
              <a:buAutoNum type="romanUcPeriod"/>
            </a:pP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Prawo do obniżenia kwoty podatku należnego o kwotę podatku naliczonego powstaje w rozliczeniu za okres, w którym w odniesieniu do nabytych lub importowanych przez podatnika towarów i usług powstał obowiązek podatkowy.</a:t>
            </a:r>
          </a:p>
          <a:p>
            <a:endParaRPr lang="pl-P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7281" indent="-467281">
              <a:buFont typeface="+mj-lt"/>
              <a:buAutoNum type="romanUcPeriod" startAt="2"/>
            </a:pP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86 ust. 11 </a:t>
            </a:r>
            <a:r>
              <a:rPr lang="pl-PL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uVAT</a:t>
            </a: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okresy dodatkowe (Odliczenie na bieżąco)</a:t>
            </a:r>
          </a:p>
          <a:p>
            <a:pPr marL="467281" indent="-467281">
              <a:buFont typeface="+mj-lt"/>
              <a:buAutoNum type="romanUcPeriod" startAt="2"/>
            </a:pP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Jeżeli podatnik nie dokonał obniżenia kwoty podatku należnego w terminach określonych w ust. 10, 10d i 10e, może obniżyć kwotę podatku należnego w deklaracji podatkowej </a:t>
            </a:r>
            <a:r>
              <a:rPr lang="pl-P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jeden z trzech następnych okresów rozliczeniowych</a:t>
            </a: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w przypadku podatnika, o którym mowa w art. 99 ust. 2 i 3, w deklaracji podatkowej </a:t>
            </a:r>
            <a:r>
              <a:rPr lang="pl-P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jeden z dwóch następnych okresów rozliczeniowych</a:t>
            </a: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4587" indent="-484587">
              <a:buFont typeface="+mj-lt"/>
              <a:buAutoNum type="romanUcPeriod" startAt="3"/>
            </a:pP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Odliczenie przez korektę - Art. 86 ust. 13</a:t>
            </a:r>
          </a:p>
        </p:txBody>
      </p:sp>
    </p:spTree>
    <p:extLst>
      <p:ext uri="{BB962C8B-B14F-4D97-AF65-F5344CB8AC3E}">
        <p14:creationId xmlns:p14="http://schemas.microsoft.com/office/powerpoint/2010/main" val="41106633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22" y="353350"/>
            <a:ext cx="16958991" cy="1038720"/>
          </a:xfrm>
        </p:spPr>
        <p:txBody>
          <a:bodyPr>
            <a:normAutofit/>
          </a:bodyPr>
          <a:lstStyle/>
          <a:p>
            <a:r>
              <a:rPr lang="pl-PL" sz="4400" b="1" kern="1200" dirty="0">
                <a:solidFill>
                  <a:schemeClr val="tx1"/>
                </a:solidFill>
              </a:rPr>
              <a:t>Terminy i tryby, w których można zrealizować prawo do odliczenia VAT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645" y="2145012"/>
            <a:ext cx="17481812" cy="7788639"/>
          </a:xfrm>
        </p:spPr>
        <p:txBody>
          <a:bodyPr>
            <a:normAutofit/>
          </a:bodyPr>
          <a:lstStyle/>
          <a:p>
            <a:pPr marL="484587" indent="-484587">
              <a:buFont typeface="+mj-lt"/>
              <a:buAutoNum type="romanUcPeriod" startAt="3"/>
            </a:pP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Odliczenie przez korektę - Art. 86 ust. 13</a:t>
            </a:r>
          </a:p>
          <a:p>
            <a:pPr marL="484587" indent="-484587">
              <a:buFont typeface="+mj-lt"/>
              <a:buAutoNum type="romanUcPeriod" startAt="3"/>
            </a:pPr>
            <a:endParaRPr 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Jeżeli podatnik </a:t>
            </a: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dokonał </a:t>
            </a: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obniżenia kwoty podatku należnego o kwotę podatku naliczonego w terminach, o których mowa w ust. 10, 10d, 10e i 11, </a:t>
            </a: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</a:t>
            </a: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obniżyć kwotę podatku należnego </a:t>
            </a: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 dokonanie korekty </a:t>
            </a: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deklaracji podatkowej:</a:t>
            </a:r>
          </a:p>
          <a:p>
            <a:pPr algn="l"/>
            <a:endParaRPr lang="pl-P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5787" indent="-675787">
              <a:buAutoNum type="arabicParenR"/>
            </a:pP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okres, w którym powstało prawo do obniżenia</a:t>
            </a: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kwoty podatku należnego, albo</a:t>
            </a:r>
          </a:p>
          <a:p>
            <a:pPr marL="675787" indent="-675787">
              <a:buAutoNum type="arabicParenR"/>
            </a:pPr>
            <a:endParaRPr lang="pl-P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jeden z trzech następnych okresów rozliczeniowych</a:t>
            </a: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w przypadku podatnika, o którym mowa w art. 99 ust. 2 i 3, za jeden z dwóch następnych okresów rozliczeniowych, po okresie rozliczeniowym, w którym powstało prawo do obniżenia kwoty podatku należnego</a:t>
            </a:r>
          </a:p>
          <a:p>
            <a:pPr algn="l"/>
            <a:endParaRPr lang="pl-P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później jednak niż w ciągu 5 lat</a:t>
            </a: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licząc od początku roku</a:t>
            </a:r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 którym powstało prawo do obniżenia kwoty podatku należnego.</a:t>
            </a:r>
          </a:p>
          <a:p>
            <a:endParaRPr lang="pl-PL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464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5D47772-A9CF-B8F5-530A-26FEFB4AC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21" y="475922"/>
            <a:ext cx="16958991" cy="1038720"/>
          </a:xfrm>
        </p:spPr>
        <p:txBody>
          <a:bodyPr>
            <a:normAutofit/>
          </a:bodyPr>
          <a:lstStyle/>
          <a:p>
            <a:r>
              <a:rPr lang="pl-PL" sz="4400" b="1" kern="1200" dirty="0">
                <a:solidFill>
                  <a:schemeClr val="tx1"/>
                </a:solidFill>
              </a:rPr>
              <a:t>Podsumowanie. </a:t>
            </a:r>
            <a:r>
              <a:rPr lang="pl-PL" altLang="pl-PL" sz="4400" b="1" kern="1200" dirty="0">
                <a:solidFill>
                  <a:schemeClr val="tx1"/>
                </a:solidFill>
              </a:rPr>
              <a:t>Odliczenie podatku naliczonego</a:t>
            </a:r>
            <a:endParaRPr lang="pl-PL" sz="4400" b="1" kern="1200" dirty="0">
              <a:solidFill>
                <a:schemeClr val="tx1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7B5D57-0447-C7E6-BCB9-C9DE7D1CE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665" y="2258830"/>
            <a:ext cx="17385506" cy="78338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altLang="pl-PL" b="1" dirty="0">
                <a:solidFill>
                  <a:schemeClr val="tx1"/>
                </a:solidFill>
                <a:cs typeface="Arial" panose="020B0604020202020204" pitchFamily="34" charset="0"/>
              </a:rPr>
              <a:t>1) </a:t>
            </a:r>
            <a:r>
              <a:rPr lang="pl-PL" alt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Sprawdzamy czy otrzymane faktury dokumentują:</a:t>
            </a:r>
          </a:p>
          <a:p>
            <a:pPr algn="just">
              <a:defRPr/>
            </a:pPr>
            <a:endParaRPr lang="pl-PL" alt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9836" indent="-519836" algn="just">
              <a:buFont typeface="Wingdings" panose="05000000000000000000" pitchFamily="2" charset="2"/>
              <a:buChar char="Ø"/>
              <a:defRPr/>
            </a:pP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 </a:t>
            </a:r>
            <a:r>
              <a:rPr lang="pl-PL" alt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faktycznie wykonane </a:t>
            </a: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 przypadku zaliczek i przedpłat </a:t>
            </a:r>
            <a:r>
              <a:rPr lang="pl-PL" alt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zostały one zapłacone </a:t>
            </a:r>
          </a:p>
          <a:p>
            <a:pPr marL="519836" indent="-519836" algn="just">
              <a:buFont typeface="Wingdings" panose="05000000000000000000" pitchFamily="2" charset="2"/>
              <a:buChar char="Ø"/>
              <a:defRPr/>
            </a:pP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czynności podlegające opodatkowaniu VAT, nie korzystające ze zwolnień</a:t>
            </a:r>
          </a:p>
          <a:p>
            <a:pPr marL="207680" indent="-207680" algn="just">
              <a:buFont typeface="Wingdings" panose="05000000000000000000" pitchFamily="2" charset="2"/>
              <a:buChar char="§"/>
              <a:defRPr/>
            </a:pPr>
            <a:endParaRPr lang="pl-PL" alt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alt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Ustalamy czy:</a:t>
            </a:r>
          </a:p>
          <a:p>
            <a:pPr algn="ctr">
              <a:defRPr/>
            </a:pPr>
            <a:endParaRPr lang="pl-PL" altLang="pl-PL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9836" indent="-519836" algn="just">
              <a:buFont typeface="Wingdings" panose="05000000000000000000" pitchFamily="2" charset="2"/>
              <a:buChar char="Ø"/>
              <a:defRPr/>
            </a:pP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nabyte towary lub usługi służą czynnościom opodatkowanym</a:t>
            </a:r>
          </a:p>
          <a:p>
            <a:pPr marL="519836" indent="-519836" algn="just">
              <a:buFont typeface="Wingdings" panose="05000000000000000000" pitchFamily="2" charset="2"/>
              <a:buChar char="Ø"/>
              <a:defRPr/>
            </a:pP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nie znajduje się na liście z zakazem lub ograniczeniem podatku VAT (art. 88)</a:t>
            </a:r>
          </a:p>
          <a:p>
            <a:pPr marL="519836" indent="-519836" algn="just">
              <a:buFont typeface="Wingdings" panose="05000000000000000000" pitchFamily="2" charset="2"/>
              <a:buChar char="Ø"/>
              <a:defRPr/>
            </a:pPr>
            <a:endParaRPr lang="pl-PL" altLang="pl-P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alt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Przyporządkowujemy otrzymane faktury do właściwych okresów rozliczeniowych VAT pod względem spełnienia obu warunków</a:t>
            </a:r>
          </a:p>
          <a:p>
            <a:pPr marL="519836" indent="-519836" algn="just">
              <a:buFont typeface="Wingdings" panose="05000000000000000000" pitchFamily="2" charset="2"/>
              <a:buChar char="Ø"/>
              <a:defRPr/>
            </a:pP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powstania obowiązku podatkowego</a:t>
            </a:r>
          </a:p>
          <a:p>
            <a:pPr marL="519836" indent="-519836" algn="just">
              <a:buFont typeface="Wingdings" panose="05000000000000000000" pitchFamily="2" charset="2"/>
              <a:buChar char="Ø"/>
              <a:defRPr/>
            </a:pPr>
            <a:r>
              <a:rPr lang="pl-PL" alt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otrzymania faktury</a:t>
            </a:r>
          </a:p>
          <a:p>
            <a:pPr algn="just">
              <a:defRPr/>
            </a:pPr>
            <a:endParaRPr lang="pl-PL" altLang="pl-PL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897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extLst>
              <a:ext uri="{FF2B5EF4-FFF2-40B4-BE49-F238E27FC236}">
                <a16:creationId xmlns:a16="http://schemas.microsoft.com/office/drawing/2014/main" id="{7D885992-A7A9-47BF-A362-1DFD53AB708A}"/>
              </a:ext>
            </a:extLst>
          </p:cNvPr>
          <p:cNvSpPr txBox="1"/>
          <p:nvPr/>
        </p:nvSpPr>
        <p:spPr>
          <a:xfrm>
            <a:off x="965200" y="1179575"/>
            <a:ext cx="5276351" cy="3140963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pl-PL" sz="5400" spc="-75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Podatek naliczony </a:t>
            </a:r>
          </a:p>
        </p:txBody>
      </p:sp>
      <p:sp>
        <p:nvSpPr>
          <p:cNvPr id="3" name="object 20">
            <a:extLst>
              <a:ext uri="{FF2B5EF4-FFF2-40B4-BE49-F238E27FC236}">
                <a16:creationId xmlns:a16="http://schemas.microsoft.com/office/drawing/2014/main" id="{B4AC5256-632F-BD4E-927A-B418D2C90053}"/>
              </a:ext>
            </a:extLst>
          </p:cNvPr>
          <p:cNvSpPr txBox="1"/>
          <p:nvPr/>
        </p:nvSpPr>
        <p:spPr>
          <a:xfrm>
            <a:off x="965198" y="4564576"/>
            <a:ext cx="5276351" cy="4596758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pl-PL" sz="2700" b="1" dirty="0">
                <a:solidFill>
                  <a:srgbClr val="FFFFFF"/>
                </a:solidFill>
              </a:rPr>
              <a:t>Ograniczenia w odliczaniu podatku naliczonego</a:t>
            </a:r>
            <a:endParaRPr lang="pl-PL" sz="2700" dirty="0">
              <a:solidFill>
                <a:srgbClr val="FFFFFF"/>
              </a:solidFill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A8AFD4DF-1F85-4D66-A7F2-DC588096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5196" y="9669781"/>
            <a:ext cx="5276352" cy="276999"/>
          </a:xfrm>
        </p:spPr>
        <p:txBody>
          <a:bodyPr/>
          <a:lstStyle/>
          <a:p>
            <a:pPr>
              <a:spcAft>
                <a:spcPts val="900"/>
              </a:spcAft>
            </a:pPr>
            <a:fld id="{46D2179F-AD35-466F-A681-81C59189197B}" type="datetime1">
              <a:rPr lang="pl-PL" smtClean="0"/>
              <a:pPr>
                <a:spcAft>
                  <a:spcPts val="900"/>
                </a:spcAft>
              </a:pPr>
              <a:t>12.06.2024</a:t>
            </a:fld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A370165-5A77-C10E-59C9-59EF52793E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9" b="12446"/>
          <a:stretch/>
        </p:blipFill>
        <p:spPr>
          <a:xfrm>
            <a:off x="4321654" y="8979099"/>
            <a:ext cx="1965170" cy="964524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26A76EF5-EF5B-5D12-7FE1-4A9DB94D1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181" y="1388124"/>
            <a:ext cx="9920622" cy="6048375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alt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Art. 86a. 10. </a:t>
            </a: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Spełnienie wymagań dla pojazdów samochodowych określonych w ust. 9: </a:t>
            </a:r>
          </a:p>
          <a:p>
            <a:pPr marL="600075" lvl="1" indent="0">
              <a:buNone/>
            </a:pPr>
            <a:endParaRPr lang="pl-PL" alt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1" indent="0">
              <a:buNone/>
            </a:pP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1)   pkt 1 i 2 stwierdza się </a:t>
            </a:r>
            <a:r>
              <a:rPr lang="pl-PL" alt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na podstawie dodatkowego badania technicznego </a:t>
            </a: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przeprowadzonego przez okręgową stację kontroli pojazdów, potwierdzonego zaświadczeniem wydanym przez tę stację, </a:t>
            </a:r>
            <a:r>
              <a:rPr lang="pl-PL" alt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oraz dowodu rejestracyjnego pojazdu</a:t>
            </a: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 zawierającego odpowiednią adnotację o spełnieniu tych wymagań;</a:t>
            </a:r>
          </a:p>
          <a:p>
            <a:pPr marL="600075" lvl="1" indent="0">
              <a:buNone/>
            </a:pPr>
            <a:endParaRPr lang="pl-PL" alt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5" lvl="1" indent="0">
              <a:buNone/>
            </a:pP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2)   pkt 3 stwierdza się na podstawie dokumentów wydanych zgodnie z przepisami o ruchu drogowym.</a:t>
            </a:r>
          </a:p>
        </p:txBody>
      </p:sp>
    </p:spTree>
    <p:extLst>
      <p:ext uri="{BB962C8B-B14F-4D97-AF65-F5344CB8AC3E}">
        <p14:creationId xmlns:p14="http://schemas.microsoft.com/office/powerpoint/2010/main" val="38600017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981BB81-C33F-14E8-4B01-D34F639D3DA4}"/>
              </a:ext>
            </a:extLst>
          </p:cNvPr>
          <p:cNvSpPr txBox="1">
            <a:spLocks/>
          </p:cNvSpPr>
          <p:nvPr/>
        </p:nvSpPr>
        <p:spPr>
          <a:xfrm>
            <a:off x="4553063" y="509646"/>
            <a:ext cx="114029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</a:lstStyle>
          <a:p>
            <a:r>
              <a:rPr lang="pl-PL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Podatek VAT od zakupów. </a:t>
            </a:r>
            <a:r>
              <a:rPr lang="pl-PL" sz="24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Sponsoring</a:t>
            </a:r>
            <a:endParaRPr lang="pl-PL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247E252-8A45-35F7-E036-065A713420A9}"/>
              </a:ext>
            </a:extLst>
          </p:cNvPr>
          <p:cNvCxnSpPr>
            <a:cxnSpLocks/>
          </p:cNvCxnSpPr>
          <p:nvPr/>
        </p:nvCxnSpPr>
        <p:spPr>
          <a:xfrm>
            <a:off x="4634224" y="1185986"/>
            <a:ext cx="1261234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7">
            <a:extLst>
              <a:ext uri="{FF2B5EF4-FFF2-40B4-BE49-F238E27FC236}">
                <a16:creationId xmlns:a16="http://schemas.microsoft.com/office/drawing/2014/main" id="{4378C993-7966-6C1C-D44F-B413EE873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6311" y="1567547"/>
            <a:ext cx="12888170" cy="7035552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0" rIns="0" bIns="0" rtlCol="0" anchor="ctr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None/>
            </a:pPr>
            <a:r>
              <a:rPr lang="pl-PL" altLang="pl-PL" sz="3000" dirty="0"/>
              <a:t>	</a:t>
            </a:r>
            <a:r>
              <a:rPr lang="pl-PL" altLang="pl-PL" sz="3300" b="1" dirty="0">
                <a:latin typeface="Arial" panose="020B0604020202020204" pitchFamily="34" charset="0"/>
                <a:cs typeface="Arial" panose="020B0604020202020204" pitchFamily="34" charset="0"/>
              </a:rPr>
              <a:t>Art. 7 ust. 2 ustawy o VAT</a:t>
            </a:r>
          </a:p>
          <a:p>
            <a:pPr marL="266700" indent="-266700">
              <a:buNone/>
            </a:pPr>
            <a:r>
              <a:rPr lang="pl-PL" altLang="pl-PL" sz="3300" dirty="0">
                <a:latin typeface="Arial" panose="020B0604020202020204" pitchFamily="34" charset="0"/>
                <a:cs typeface="Arial" panose="020B0604020202020204" pitchFamily="34" charset="0"/>
              </a:rPr>
              <a:t>„2. Przez dostawę towarów, o której mowa w art. 5 ust. 1 pkt 1, rozumie się </a:t>
            </a:r>
            <a:r>
              <a:rPr lang="pl-PL" altLang="pl-PL" sz="3300" b="1" dirty="0">
                <a:latin typeface="Arial" panose="020B0604020202020204" pitchFamily="34" charset="0"/>
                <a:cs typeface="Arial" panose="020B0604020202020204" pitchFamily="34" charset="0"/>
              </a:rPr>
              <a:t>również przekazanie nieodpłatnie</a:t>
            </a:r>
            <a:r>
              <a:rPr lang="pl-PL" altLang="pl-PL" sz="3300" dirty="0">
                <a:latin typeface="Arial" panose="020B0604020202020204" pitchFamily="34" charset="0"/>
                <a:cs typeface="Arial" panose="020B0604020202020204" pitchFamily="34" charset="0"/>
              </a:rPr>
              <a:t> przez podatnika </a:t>
            </a:r>
            <a:r>
              <a:rPr lang="pl-PL" altLang="pl-PL" sz="3300" b="1" dirty="0">
                <a:latin typeface="Arial" panose="020B0604020202020204" pitchFamily="34" charset="0"/>
                <a:cs typeface="Arial" panose="020B0604020202020204" pitchFamily="34" charset="0"/>
              </a:rPr>
              <a:t>towarów należących do jego przedsiębiorstwa</a:t>
            </a:r>
            <a:r>
              <a:rPr lang="pl-PL" altLang="pl-PL" sz="3300" dirty="0">
                <a:latin typeface="Arial" panose="020B0604020202020204" pitchFamily="34" charset="0"/>
                <a:cs typeface="Arial" panose="020B0604020202020204" pitchFamily="34" charset="0"/>
              </a:rPr>
              <a:t>, w szczególności:</a:t>
            </a:r>
          </a:p>
          <a:p>
            <a:pPr lvl="1">
              <a:buFontTx/>
              <a:buNone/>
            </a:pPr>
            <a:r>
              <a:rPr lang="pl-PL" altLang="pl-PL" sz="3300" dirty="0">
                <a:latin typeface="Arial" panose="020B0604020202020204" pitchFamily="34" charset="0"/>
                <a:cs typeface="Arial" panose="020B0604020202020204" pitchFamily="34" charset="0"/>
              </a:rPr>
              <a:t>1)  przekazanie lub zużycie towarów na cele osobiste podatnika lub jego pracowników, w tym byłych pracowników, wspólników, udziałowców, akcjonariuszy, członków spółdzielni i ich domowników, członków organów stanowiących osób prawnych, członków stowarzyszenia,</a:t>
            </a:r>
          </a:p>
          <a:p>
            <a:pPr lvl="1">
              <a:buFontTx/>
              <a:buNone/>
            </a:pPr>
            <a:r>
              <a:rPr lang="pl-PL" altLang="pl-PL" sz="3300" dirty="0">
                <a:latin typeface="Arial" panose="020B0604020202020204" pitchFamily="34" charset="0"/>
                <a:cs typeface="Arial" panose="020B0604020202020204" pitchFamily="34" charset="0"/>
              </a:rPr>
              <a:t>2) wszelkie inne darowizny</a:t>
            </a:r>
          </a:p>
          <a:p>
            <a:pPr marL="266700" indent="-266700">
              <a:buNone/>
            </a:pPr>
            <a:r>
              <a:rPr lang="pl-PL" altLang="pl-PL" sz="33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altLang="pl-PL" sz="3300" b="1" dirty="0">
                <a:latin typeface="Arial" panose="020B0604020202020204" pitchFamily="34" charset="0"/>
                <a:cs typeface="Arial" panose="020B0604020202020204" pitchFamily="34" charset="0"/>
              </a:rPr>
              <a:t>jeżeli podatnikowi przysługiwało, </a:t>
            </a:r>
            <a:r>
              <a:rPr lang="pl-PL" altLang="pl-PL" sz="3300" dirty="0">
                <a:latin typeface="Arial" panose="020B0604020202020204" pitchFamily="34" charset="0"/>
                <a:cs typeface="Arial" panose="020B0604020202020204" pitchFamily="34" charset="0"/>
              </a:rPr>
              <a:t>w całości lub w części, prawo do obniżenia kwoty podatku należnego o kwotę podatku naliczonego</a:t>
            </a:r>
            <a:r>
              <a:rPr lang="pl-PL" altLang="pl-PL" sz="3300" b="1" dirty="0">
                <a:latin typeface="Arial" panose="020B0604020202020204" pitchFamily="34" charset="0"/>
                <a:cs typeface="Arial" panose="020B0604020202020204" pitchFamily="34" charset="0"/>
              </a:rPr>
              <a:t> z tytułu nabycia, importu lub wytworzenia tych towarów lub ich części składowych.</a:t>
            </a:r>
            <a:endParaRPr lang="pl-PL" altLang="pl-PL" sz="33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32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981BB81-C33F-14E8-4B01-D34F639D3DA4}"/>
              </a:ext>
            </a:extLst>
          </p:cNvPr>
          <p:cNvSpPr txBox="1">
            <a:spLocks/>
          </p:cNvSpPr>
          <p:nvPr/>
        </p:nvSpPr>
        <p:spPr>
          <a:xfrm>
            <a:off x="4553063" y="509646"/>
            <a:ext cx="114029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</a:lstStyle>
          <a:p>
            <a:r>
              <a:rPr lang="pl-PL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Podatek VAT od zakupów. Reprezentacja i Reklama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247E252-8A45-35F7-E036-065A713420A9}"/>
              </a:ext>
            </a:extLst>
          </p:cNvPr>
          <p:cNvCxnSpPr>
            <a:cxnSpLocks/>
          </p:cNvCxnSpPr>
          <p:nvPr/>
        </p:nvCxnSpPr>
        <p:spPr>
          <a:xfrm>
            <a:off x="4634224" y="1185986"/>
            <a:ext cx="1261234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7">
            <a:extLst>
              <a:ext uri="{FF2B5EF4-FFF2-40B4-BE49-F238E27FC236}">
                <a16:creationId xmlns:a16="http://schemas.microsoft.com/office/drawing/2014/main" id="{4378C993-7966-6C1C-D44F-B413EE873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6311" y="1567547"/>
            <a:ext cx="12888170" cy="7035552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0" rIns="0" bIns="0" rtlCol="0" anchor="ctr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None/>
            </a:pPr>
            <a:r>
              <a:rPr lang="pl-PL" altLang="pl-PL" sz="3000" dirty="0"/>
              <a:t>	</a:t>
            </a:r>
            <a:r>
              <a:rPr lang="pl-PL" altLang="pl-PL" sz="3300" b="1" dirty="0">
                <a:latin typeface="Arial" panose="020B0604020202020204" pitchFamily="34" charset="0"/>
                <a:cs typeface="Arial" panose="020B0604020202020204" pitchFamily="34" charset="0"/>
              </a:rPr>
              <a:t>Art. 7 ust. 2 ustawy o VAT</a:t>
            </a:r>
          </a:p>
          <a:p>
            <a:pPr marL="266700" indent="-266700">
              <a:buNone/>
            </a:pPr>
            <a:r>
              <a:rPr lang="pl-PL" altLang="pl-PL" sz="3300" dirty="0">
                <a:latin typeface="Arial" panose="020B0604020202020204" pitchFamily="34" charset="0"/>
                <a:cs typeface="Arial" panose="020B0604020202020204" pitchFamily="34" charset="0"/>
              </a:rPr>
              <a:t>„2. Przez dostawę towarów, o której mowa w art. 5 ust. 1 pkt 1, rozumie się </a:t>
            </a:r>
            <a:r>
              <a:rPr lang="pl-PL" altLang="pl-PL" sz="3300" b="1" dirty="0">
                <a:latin typeface="Arial" panose="020B0604020202020204" pitchFamily="34" charset="0"/>
                <a:cs typeface="Arial" panose="020B0604020202020204" pitchFamily="34" charset="0"/>
              </a:rPr>
              <a:t>również przekazanie nieodpłatnie</a:t>
            </a:r>
            <a:r>
              <a:rPr lang="pl-PL" altLang="pl-PL" sz="3300" dirty="0">
                <a:latin typeface="Arial" panose="020B0604020202020204" pitchFamily="34" charset="0"/>
                <a:cs typeface="Arial" panose="020B0604020202020204" pitchFamily="34" charset="0"/>
              </a:rPr>
              <a:t> przez podatnika </a:t>
            </a:r>
            <a:r>
              <a:rPr lang="pl-PL" altLang="pl-PL" sz="3300" b="1" dirty="0">
                <a:latin typeface="Arial" panose="020B0604020202020204" pitchFamily="34" charset="0"/>
                <a:cs typeface="Arial" panose="020B0604020202020204" pitchFamily="34" charset="0"/>
              </a:rPr>
              <a:t>towarów należących do jego przedsiębiorstwa</a:t>
            </a:r>
            <a:r>
              <a:rPr lang="pl-PL" altLang="pl-PL" sz="3300" dirty="0">
                <a:latin typeface="Arial" panose="020B0604020202020204" pitchFamily="34" charset="0"/>
                <a:cs typeface="Arial" panose="020B0604020202020204" pitchFamily="34" charset="0"/>
              </a:rPr>
              <a:t>, w szczególności:</a:t>
            </a:r>
          </a:p>
          <a:p>
            <a:pPr lvl="1">
              <a:buFontTx/>
              <a:buNone/>
            </a:pPr>
            <a:r>
              <a:rPr lang="pl-PL" altLang="pl-PL" sz="3300" dirty="0">
                <a:latin typeface="Arial" panose="020B0604020202020204" pitchFamily="34" charset="0"/>
                <a:cs typeface="Arial" panose="020B0604020202020204" pitchFamily="34" charset="0"/>
              </a:rPr>
              <a:t>1)  przekazanie lub zużycie towarów na cele osobiste podatnika lub jego pracowników, w tym byłych pracowników, wspólników, udziałowców, akcjonariuszy, członków spółdzielni i ich domowników, członków organów stanowiących osób prawnych, członków stowarzyszenia,</a:t>
            </a:r>
          </a:p>
          <a:p>
            <a:pPr lvl="1">
              <a:buFontTx/>
              <a:buNone/>
            </a:pPr>
            <a:r>
              <a:rPr lang="pl-PL" altLang="pl-PL" sz="3300" dirty="0">
                <a:latin typeface="Arial" panose="020B0604020202020204" pitchFamily="34" charset="0"/>
                <a:cs typeface="Arial" panose="020B0604020202020204" pitchFamily="34" charset="0"/>
              </a:rPr>
              <a:t>2) wszelkie inne darowizny</a:t>
            </a:r>
          </a:p>
          <a:p>
            <a:pPr marL="266700" indent="-266700">
              <a:buNone/>
            </a:pPr>
            <a:r>
              <a:rPr lang="pl-PL" altLang="pl-PL" sz="33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altLang="pl-PL" sz="3300" b="1" dirty="0">
                <a:latin typeface="Arial" panose="020B0604020202020204" pitchFamily="34" charset="0"/>
                <a:cs typeface="Arial" panose="020B0604020202020204" pitchFamily="34" charset="0"/>
              </a:rPr>
              <a:t>jeżeli podatnikowi przysługiwało, </a:t>
            </a:r>
            <a:r>
              <a:rPr lang="pl-PL" altLang="pl-PL" sz="3300" dirty="0">
                <a:latin typeface="Arial" panose="020B0604020202020204" pitchFamily="34" charset="0"/>
                <a:cs typeface="Arial" panose="020B0604020202020204" pitchFamily="34" charset="0"/>
              </a:rPr>
              <a:t>w całości lub w części, prawo do obniżenia kwoty podatku należnego o kwotę podatku naliczonego</a:t>
            </a:r>
            <a:r>
              <a:rPr lang="pl-PL" altLang="pl-PL" sz="3300" b="1" dirty="0">
                <a:latin typeface="Arial" panose="020B0604020202020204" pitchFamily="34" charset="0"/>
                <a:cs typeface="Arial" panose="020B0604020202020204" pitchFamily="34" charset="0"/>
              </a:rPr>
              <a:t> z tytułu nabycia, importu lub wytworzenia tych towarów lub ich części składowych.</a:t>
            </a:r>
            <a:endParaRPr lang="pl-PL" altLang="pl-PL" sz="3300" b="1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185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981BB81-C33F-14E8-4B01-D34F639D3DA4}"/>
              </a:ext>
            </a:extLst>
          </p:cNvPr>
          <p:cNvSpPr txBox="1">
            <a:spLocks/>
          </p:cNvSpPr>
          <p:nvPr/>
        </p:nvSpPr>
        <p:spPr>
          <a:xfrm>
            <a:off x="4553063" y="509646"/>
            <a:ext cx="114029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</a:lstStyle>
          <a:p>
            <a:r>
              <a:rPr lang="pl-PL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Podatek VAT od zakupów. Reprezentacja i Reklama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247E252-8A45-35F7-E036-065A713420A9}"/>
              </a:ext>
            </a:extLst>
          </p:cNvPr>
          <p:cNvCxnSpPr>
            <a:cxnSpLocks/>
          </p:cNvCxnSpPr>
          <p:nvPr/>
        </p:nvCxnSpPr>
        <p:spPr>
          <a:xfrm>
            <a:off x="4634224" y="1185986"/>
            <a:ext cx="1261234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>
            <a:extLst>
              <a:ext uri="{FF2B5EF4-FFF2-40B4-BE49-F238E27FC236}">
                <a16:creationId xmlns:a16="http://schemas.microsoft.com/office/drawing/2014/main" id="{04227289-47C4-8CF0-6F01-9A40EE5F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063" y="1632347"/>
            <a:ext cx="13234601" cy="7022306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18" tIns="68558" rIns="137118" bIns="68558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80000"/>
              </a:lnSpc>
              <a:buNone/>
            </a:pPr>
            <a:r>
              <a:rPr lang="pl-PL" alt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Art. 7 ust. 3 ustawy o VAT </a:t>
            </a:r>
          </a:p>
          <a:p>
            <a:pPr marL="914400" indent="-914400">
              <a:lnSpc>
                <a:spcPct val="80000"/>
              </a:lnSpc>
              <a:buNone/>
            </a:pP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3. Przepisu ust. 2 nie stosuje się do przekazywanych drukowanych materiałów reklamowych i informacyjnych</a:t>
            </a:r>
            <a:r>
              <a:rPr lang="pl-PL" alt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, prezentów o małej wartości i </a:t>
            </a: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próbek.</a:t>
            </a:r>
          </a:p>
          <a:p>
            <a:pPr marL="914400" indent="-914400">
              <a:lnSpc>
                <a:spcPct val="80000"/>
              </a:lnSpc>
              <a:buNone/>
            </a:pPr>
            <a:endParaRPr lang="pl-PL" altLang="pl-PL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80000"/>
              </a:lnSpc>
              <a:buNone/>
            </a:pP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4. Przez prezenty o małej wartości, o których mowa w ust. 3, rozumie się przekazywane przez podatnika jednej osobie towary:</a:t>
            </a:r>
          </a:p>
          <a:p>
            <a:pPr marL="914400" indent="-914400">
              <a:lnSpc>
                <a:spcPct val="80000"/>
              </a:lnSpc>
              <a:buNone/>
            </a:pP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1)	o łącznej wartości nieprzekraczającej w roku podatkowym kwoty 100 zł, jeżeli podatnik prowadzi ewidencję pozwalającą na ustalenie tożsamości tych osób;</a:t>
            </a:r>
          </a:p>
          <a:p>
            <a:pPr marL="914400" indent="-914400">
              <a:lnSpc>
                <a:spcPct val="80000"/>
              </a:lnSpc>
              <a:buNone/>
            </a:pPr>
            <a:r>
              <a:rPr lang="pl-PL" altLang="pl-PL" sz="3000" dirty="0">
                <a:latin typeface="Arial" panose="020B0604020202020204" pitchFamily="34" charset="0"/>
                <a:cs typeface="Arial" panose="020B0604020202020204" pitchFamily="34" charset="0"/>
              </a:rPr>
              <a:t>2)	których przekazania nie ujęto w ewidencji, o której mowa w pkt 1, jeżeli jednostkowa cena nabycia towaru (bez podatku), a gdy nie ma ceny nabycia, jednostkowy koszt wytworzenia, określone w momencie przekazywania towaru, nie przekraczają 20 zł.</a:t>
            </a:r>
          </a:p>
        </p:txBody>
      </p:sp>
    </p:spTree>
    <p:extLst>
      <p:ext uri="{BB962C8B-B14F-4D97-AF65-F5344CB8AC3E}">
        <p14:creationId xmlns:p14="http://schemas.microsoft.com/office/powerpoint/2010/main" val="17475399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981BB81-C33F-14E8-4B01-D34F639D3DA4}"/>
              </a:ext>
            </a:extLst>
          </p:cNvPr>
          <p:cNvSpPr txBox="1">
            <a:spLocks/>
          </p:cNvSpPr>
          <p:nvPr/>
        </p:nvSpPr>
        <p:spPr>
          <a:xfrm>
            <a:off x="4553063" y="509646"/>
            <a:ext cx="114029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</a:lstStyle>
          <a:p>
            <a:r>
              <a:rPr lang="pl-PL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Podatek VAT od zakupów. Reprezentacja i Reklama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247E252-8A45-35F7-E036-065A713420A9}"/>
              </a:ext>
            </a:extLst>
          </p:cNvPr>
          <p:cNvCxnSpPr>
            <a:cxnSpLocks/>
          </p:cNvCxnSpPr>
          <p:nvPr/>
        </p:nvCxnSpPr>
        <p:spPr>
          <a:xfrm>
            <a:off x="4634224" y="1185986"/>
            <a:ext cx="1261234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>
            <a:extLst>
              <a:ext uri="{FF2B5EF4-FFF2-40B4-BE49-F238E27FC236}">
                <a16:creationId xmlns:a16="http://schemas.microsoft.com/office/drawing/2014/main" id="{A2F4536A-0A1A-F817-6064-AB8505A4E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136" y="1632347"/>
            <a:ext cx="13307645" cy="7022306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18" tIns="68558" rIns="137118" bIns="68558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lnSpc>
                <a:spcPct val="80000"/>
              </a:lnSpc>
              <a:buNone/>
            </a:pPr>
            <a:r>
              <a:rPr lang="pl-PL" alt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VAT należny jako KUP</a:t>
            </a:r>
          </a:p>
          <a:p>
            <a:pPr algn="just"/>
            <a:r>
              <a:rPr lang="pl-PL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 należny może być zaliczony do kosztów uzyskania przychodów.</a:t>
            </a:r>
          </a:p>
          <a:p>
            <a:pPr algn="just"/>
            <a:r>
              <a:rPr lang="pl-PL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Podatek od towarów i usług jest neutralny na gruncie podatku dochodowego. Generalnie nie stanowi on przychodu ani kosztu podatkowego. Od każdej reguły istnieją jednak wyjątki. </a:t>
            </a:r>
          </a:p>
          <a:p>
            <a:pPr algn="just"/>
            <a:r>
              <a:rPr lang="pl-PL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Jednym z nich jest wyjątek zawarty w </a:t>
            </a:r>
            <a:r>
              <a:rPr lang="pl-PL" sz="2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 16 ust. 1 pkt 46 lit. b </a:t>
            </a:r>
            <a:r>
              <a:rPr lang="pl-PL" sz="27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tiret</a:t>
            </a:r>
            <a:r>
              <a:rPr lang="pl-PL" sz="27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drugie</a:t>
            </a:r>
            <a:r>
              <a:rPr lang="pl-PL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27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updop</a:t>
            </a:r>
            <a:r>
              <a:rPr lang="pl-PL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zgodnie z którym </a:t>
            </a:r>
            <a:r>
              <a:rPr lang="pl-PL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kosztem podatkowym jest VAT należny</a:t>
            </a:r>
            <a:r>
              <a:rPr lang="pl-PL" sz="2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(obliczony zgodnie z odrębnymi przepisami) - w przypadku przekazania lub zużycia przez podatnika towarów lub świadczenia usług na potrzeby reprezentacji i reklamy. </a:t>
            </a:r>
            <a:r>
              <a:rPr lang="pl-PL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Jeśli więc spółka stosownie do przepisów </a:t>
            </a:r>
            <a:r>
              <a:rPr lang="pl-PL" sz="2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uVAT</a:t>
            </a:r>
            <a:r>
              <a:rPr lang="pl-PL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obowiązana była wykazać VAT należny z tytułu przekazania prezentów dla kontrahentów, to kwotę tego podatku ma prawo zaliczyć do kosztów uzyskania przychodów, pomimo że wydatki na ich zakup są wykluczone z kosztów uzyskania przychodów na podstawie art. 16 ust. 1 pkt 28 </a:t>
            </a:r>
            <a:r>
              <a:rPr lang="pl-PL" sz="27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updop</a:t>
            </a:r>
            <a:r>
              <a:rPr lang="pl-PL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alt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772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981BB81-C33F-14E8-4B01-D34F639D3DA4}"/>
              </a:ext>
            </a:extLst>
          </p:cNvPr>
          <p:cNvSpPr txBox="1">
            <a:spLocks/>
          </p:cNvSpPr>
          <p:nvPr/>
        </p:nvSpPr>
        <p:spPr>
          <a:xfrm>
            <a:off x="4553063" y="509646"/>
            <a:ext cx="114029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</a:lstStyle>
          <a:p>
            <a:r>
              <a:rPr lang="pl-PL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Podatek VAT od zakupów. Reprezentacja i Reklama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247E252-8A45-35F7-E036-065A713420A9}"/>
              </a:ext>
            </a:extLst>
          </p:cNvPr>
          <p:cNvCxnSpPr>
            <a:cxnSpLocks/>
          </p:cNvCxnSpPr>
          <p:nvPr/>
        </p:nvCxnSpPr>
        <p:spPr>
          <a:xfrm>
            <a:off x="4634224" y="1185986"/>
            <a:ext cx="1261234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>
            <a:extLst>
              <a:ext uri="{FF2B5EF4-FFF2-40B4-BE49-F238E27FC236}">
                <a16:creationId xmlns:a16="http://schemas.microsoft.com/office/drawing/2014/main" id="{E28E805D-0FF3-947B-D3D1-1EB629A2F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224" y="1508884"/>
            <a:ext cx="13245275" cy="6704141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18" tIns="68558" rIns="137118" bIns="68558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None/>
              <a:defRPr/>
            </a:pPr>
            <a:r>
              <a:rPr lang="pl-PL" altLang="pl-PL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Przekazanie a użycie</a:t>
            </a:r>
          </a:p>
          <a:p>
            <a:pPr marL="266700" indent="-266700">
              <a:buNone/>
              <a:defRPr/>
            </a:pPr>
            <a:r>
              <a:rPr lang="pl-PL" alt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ieodpłatne przekazywanie towarów należących do przedsiębiorstwa </a:t>
            </a:r>
            <a: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podlega opodatkowaniu VAT tak jak odpłatna dostawa towarów</a:t>
            </a:r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6700" indent="-266700">
              <a:buNone/>
              <a:defRPr/>
            </a:pPr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natomiast nieodpłatne użycie towarów należących do przedsiębiorstwa na cele inne niż działalność gospodarcza podlega opodatkowaniu VAT tak jak odpłatne świadczenie usług.</a:t>
            </a:r>
          </a:p>
          <a:p>
            <a:pPr marL="0" indent="0">
              <a:buNone/>
              <a:defRPr/>
            </a:pPr>
            <a: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 opodatkowania wręczonego prezentu gdy: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przekazywane towary są prezentami o małej wartości i próbek, a przekazanie to nastąpi na cele związane z działalnością gospodarczą podatnika,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pl-PL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nieodpłatne zużycie towarów jest wykonywane do celów związanych z działalnością gospodarczą podatnika.</a:t>
            </a:r>
          </a:p>
        </p:txBody>
      </p:sp>
    </p:spTree>
    <p:extLst>
      <p:ext uri="{BB962C8B-B14F-4D97-AF65-F5344CB8AC3E}">
        <p14:creationId xmlns:p14="http://schemas.microsoft.com/office/powerpoint/2010/main" val="13856898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981BB81-C33F-14E8-4B01-D34F639D3DA4}"/>
              </a:ext>
            </a:extLst>
          </p:cNvPr>
          <p:cNvSpPr txBox="1">
            <a:spLocks/>
          </p:cNvSpPr>
          <p:nvPr/>
        </p:nvSpPr>
        <p:spPr>
          <a:xfrm>
            <a:off x="4553063" y="509646"/>
            <a:ext cx="114029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</a:lstStyle>
          <a:p>
            <a:r>
              <a:rPr lang="pl-PL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Podatek VAT od zakupów. Reprezentacja i Reklama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247E252-8A45-35F7-E036-065A713420A9}"/>
              </a:ext>
            </a:extLst>
          </p:cNvPr>
          <p:cNvCxnSpPr>
            <a:cxnSpLocks/>
          </p:cNvCxnSpPr>
          <p:nvPr/>
        </p:nvCxnSpPr>
        <p:spPr>
          <a:xfrm>
            <a:off x="4634224" y="1185986"/>
            <a:ext cx="1261234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5079947-F6CC-AC99-8DC0-FB8D4A4C9295}"/>
              </a:ext>
            </a:extLst>
          </p:cNvPr>
          <p:cNvSpPr txBox="1"/>
          <p:nvPr/>
        </p:nvSpPr>
        <p:spPr>
          <a:xfrm>
            <a:off x="4595791" y="1492995"/>
            <a:ext cx="1264278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/>
            <a:r>
              <a:rPr lang="pl-PL" alt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Konieczność opodatkowania podatkiem VAT prezentów przekazywanych pracownikom:</a:t>
            </a:r>
            <a:br>
              <a:rPr lang="pl-PL" altLang="pl-P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altLang="pl-PL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Tx/>
              <a:buAutoNum type="arabicPeriod"/>
            </a:pPr>
            <a:r>
              <a:rPr lang="pl-PL" altLang="pl-PL" sz="2700" dirty="0">
                <a:latin typeface="Arial" panose="020B0604020202020204" pitchFamily="34" charset="0"/>
                <a:cs typeface="Arial" panose="020B0604020202020204" pitchFamily="34" charset="0"/>
              </a:rPr>
              <a:t> W przypadku prezentów wręczanych pracownikom na cele prywatne – obowiązek opodatkowania VAT,</a:t>
            </a:r>
          </a:p>
          <a:p>
            <a:pPr marL="266700" indent="-266700">
              <a:buFontTx/>
              <a:buAutoNum type="arabicPeriod"/>
            </a:pPr>
            <a:r>
              <a:rPr lang="pl-PL" altLang="pl-PL" sz="2700" dirty="0">
                <a:latin typeface="Arial" panose="020B0604020202020204" pitchFamily="34" charset="0"/>
                <a:cs typeface="Arial" panose="020B0604020202020204" pitchFamily="34" charset="0"/>
              </a:rPr>
              <a:t> W przypadku prezentów wręczanych pracownikom na cele związane z działalnością gospodarczą pracodawcy – </a:t>
            </a:r>
            <a:r>
              <a:rPr lang="pl-PL" alt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brak opodatkowania VAT,</a:t>
            </a:r>
          </a:p>
          <a:p>
            <a:pPr marL="266700" indent="-266700">
              <a:buFontTx/>
              <a:buAutoNum type="arabicPeriod"/>
            </a:pPr>
            <a:r>
              <a:rPr lang="pl-PL" altLang="pl-PL" sz="2700" dirty="0">
                <a:latin typeface="Arial" panose="020B0604020202020204" pitchFamily="34" charset="0"/>
                <a:cs typeface="Arial" panose="020B0604020202020204" pitchFamily="34" charset="0"/>
              </a:rPr>
              <a:t> Wręczenie podyktowane przepisami prawa pracy – </a:t>
            </a:r>
            <a:r>
              <a:rPr lang="pl-PL" alt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brak opodatkowania VAT,</a:t>
            </a:r>
          </a:p>
          <a:p>
            <a:pPr marL="266700" indent="-266700">
              <a:buFontTx/>
              <a:buAutoNum type="arabicPeriod"/>
            </a:pPr>
            <a:r>
              <a:rPr lang="pl-PL" altLang="pl-PL" sz="2700" dirty="0">
                <a:latin typeface="Arial" panose="020B0604020202020204" pitchFamily="34" charset="0"/>
                <a:cs typeface="Arial" panose="020B0604020202020204" pitchFamily="34" charset="0"/>
              </a:rPr>
              <a:t> Wręczenie podyktowane np. układem zbiorowym/regulaminem – </a:t>
            </a:r>
            <a:r>
              <a:rPr lang="pl-PL" alt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brak opodatkowania VAT,</a:t>
            </a:r>
          </a:p>
          <a:p>
            <a:pPr marL="266700" indent="-266700">
              <a:buFontTx/>
              <a:buAutoNum type="arabicPeriod"/>
            </a:pPr>
            <a:r>
              <a:rPr lang="pl-PL" altLang="pl-PL" sz="2700" dirty="0">
                <a:latin typeface="Arial" panose="020B0604020202020204" pitchFamily="34" charset="0"/>
                <a:cs typeface="Arial" panose="020B0604020202020204" pitchFamily="34" charset="0"/>
              </a:rPr>
              <a:t> Wręczenie bez podstawy – obowiązek opodatkowania VAT,</a:t>
            </a:r>
          </a:p>
          <a:p>
            <a:pPr marL="266700" indent="-266700">
              <a:buFontTx/>
              <a:buAutoNum type="arabicPeriod"/>
            </a:pPr>
            <a:r>
              <a:rPr lang="pl-PL" altLang="pl-PL" sz="2700" dirty="0">
                <a:latin typeface="Arial" panose="020B0604020202020204" pitchFamily="34" charset="0"/>
                <a:cs typeface="Arial" panose="020B0604020202020204" pitchFamily="34" charset="0"/>
              </a:rPr>
              <a:t> Prezenty finansowanie ze środków obrotowych – obowiązek opodatkowania VAT.</a:t>
            </a:r>
          </a:p>
          <a:p>
            <a:pPr marL="266700" indent="-266700">
              <a:buFontTx/>
              <a:buAutoNum type="arabicPeriod"/>
            </a:pPr>
            <a:r>
              <a:rPr lang="pl-PL" altLang="pl-PL" sz="2700" dirty="0">
                <a:latin typeface="Arial" panose="020B0604020202020204" pitchFamily="34" charset="0"/>
                <a:cs typeface="Arial" panose="020B0604020202020204" pitchFamily="34" charset="0"/>
              </a:rPr>
              <a:t> Prezenty finansowanie z ZFŚS – </a:t>
            </a:r>
            <a:r>
              <a:rPr lang="pl-PL" alt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brak opodatkowania VAT.</a:t>
            </a:r>
            <a:endParaRPr lang="pl-PL" sz="2700" dirty="0"/>
          </a:p>
        </p:txBody>
      </p:sp>
    </p:spTree>
    <p:extLst>
      <p:ext uri="{BB962C8B-B14F-4D97-AF65-F5344CB8AC3E}">
        <p14:creationId xmlns:p14="http://schemas.microsoft.com/office/powerpoint/2010/main" val="86104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1219200" y="114300"/>
            <a:ext cx="14142558" cy="2181077"/>
          </a:xfr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8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ma </a:t>
            </a:r>
            <a:r>
              <a:rPr lang="en-US" sz="48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wspólnego</a:t>
            </a:r>
            <a:r>
              <a:rPr lang="en-US" sz="48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 z VAT-</a:t>
            </a:r>
            <a:r>
              <a:rPr lang="en-US" sz="48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B495268-B19B-2F85-CF97-25D611146F74}"/>
              </a:ext>
            </a:extLst>
          </p:cNvPr>
          <p:cNvSpPr txBox="1"/>
          <p:nvPr/>
        </p:nvSpPr>
        <p:spPr>
          <a:xfrm>
            <a:off x="1447800" y="1943100"/>
            <a:ext cx="154686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Klub sportowy musi działać jako osoba prawna. Na gruncie obecnych regulacji klubem sportowym nie może być więc stowarzyszenie zwykłe, nieposiadające osobowości prawnej (art. 40 ust. 1 </a:t>
            </a:r>
            <a:r>
              <a:rPr lang="pl-PL" sz="2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ustawy z dnia 7 kwietnia 1989 r. Prawo o stowarzyszeniach</a:t>
            </a:r>
            <a:r>
              <a:rPr lang="pl-PL" sz="2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l"/>
            <a:endParaRPr lang="pl-PL" sz="2800" b="0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8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rzykładowymi możliwymi formami klubu sportowego są:</a:t>
            </a:r>
          </a:p>
          <a:p>
            <a:pPr algn="l"/>
            <a:endParaRPr lang="pl-PL" sz="2800" b="0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l-PL" sz="2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stowarzyszenie (z wyłączeniem wspomnianego stowarzyszenia zwykłego), w tym wprost wskazane w ustawie o sporcie uczniowski klub sportowy i klub sportowy działający w formie stowarzyszenia, którego statut nie przewiduje prowadzenia działalności gospodarczej,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l-PL" sz="2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fundacja,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l-PL" sz="2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spółka kapitałowa (tj. spółka z ograniczoną odpowiedzialnością, spółka akcyjna lub prosta spółka akcyjna, czyli nowa forma spółki kapitałowej – dostępna od 1 lipca 2021 roku).</a:t>
            </a:r>
          </a:p>
        </p:txBody>
      </p:sp>
    </p:spTree>
    <p:extLst>
      <p:ext uri="{BB962C8B-B14F-4D97-AF65-F5344CB8AC3E}">
        <p14:creationId xmlns:p14="http://schemas.microsoft.com/office/powerpoint/2010/main" val="25656879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981BB81-C33F-14E8-4B01-D34F639D3DA4}"/>
              </a:ext>
            </a:extLst>
          </p:cNvPr>
          <p:cNvSpPr txBox="1">
            <a:spLocks/>
          </p:cNvSpPr>
          <p:nvPr/>
        </p:nvSpPr>
        <p:spPr>
          <a:xfrm>
            <a:off x="4553063" y="509646"/>
            <a:ext cx="114029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</a:lstStyle>
          <a:p>
            <a:r>
              <a:rPr lang="pl-PL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Podatek VAT od zakupów. Reprezentacja i Reklama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247E252-8A45-35F7-E036-065A713420A9}"/>
              </a:ext>
            </a:extLst>
          </p:cNvPr>
          <p:cNvCxnSpPr>
            <a:cxnSpLocks/>
          </p:cNvCxnSpPr>
          <p:nvPr/>
        </p:nvCxnSpPr>
        <p:spPr>
          <a:xfrm>
            <a:off x="4634224" y="1185986"/>
            <a:ext cx="1261234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1">
            <a:extLst>
              <a:ext uri="{FF2B5EF4-FFF2-40B4-BE49-F238E27FC236}">
                <a16:creationId xmlns:a16="http://schemas.microsoft.com/office/drawing/2014/main" id="{589500FF-7085-AAB5-47CF-061837685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063" y="1565906"/>
            <a:ext cx="13164113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3000" b="1" dirty="0"/>
              <a:t>Art. 8 ust. 2 pkt 1</a:t>
            </a:r>
          </a:p>
          <a:p>
            <a:pPr eaLnBrk="1" hangingPunct="1">
              <a:defRPr/>
            </a:pPr>
            <a:endParaRPr lang="pl-PL" altLang="pl-PL" sz="1500" dirty="0"/>
          </a:p>
          <a:p>
            <a:pPr eaLnBrk="1" hangingPunct="1">
              <a:defRPr/>
            </a:pPr>
            <a:r>
              <a:rPr lang="pl-PL" altLang="pl-PL" sz="3000" dirty="0">
                <a:ea typeface="Batang" pitchFamily="18" charset="-127"/>
              </a:rPr>
              <a:t>Za odpłatne świadczenie usług uznaje się również:</a:t>
            </a:r>
          </a:p>
          <a:p>
            <a:pPr eaLnBrk="1" hangingPunct="1">
              <a:defRPr/>
            </a:pPr>
            <a:endParaRPr lang="pl-PL" altLang="pl-PL" sz="1500" dirty="0">
              <a:ea typeface="Batang" pitchFamily="18" charset="-127"/>
            </a:endParaRPr>
          </a:p>
          <a:p>
            <a:pPr marL="685800" indent="-685800" eaLnBrk="1" hangingPunct="1">
              <a:buFontTx/>
              <a:buAutoNum type="arabicParenBoth"/>
              <a:defRPr/>
            </a:pPr>
            <a:r>
              <a:rPr lang="pl-PL" altLang="pl-PL" sz="3000" b="1" dirty="0">
                <a:ea typeface="Batang" pitchFamily="18" charset="-127"/>
              </a:rPr>
              <a:t>użycie towarów </a:t>
            </a:r>
          </a:p>
          <a:p>
            <a:pPr marL="685800" indent="-685800" eaLnBrk="1" hangingPunct="1">
              <a:buFontTx/>
              <a:buAutoNum type="arabicParenBoth"/>
              <a:defRPr/>
            </a:pPr>
            <a:endParaRPr lang="pl-PL" altLang="pl-PL" sz="1500" b="1" dirty="0">
              <a:ea typeface="Batang" pitchFamily="18" charset="-127"/>
            </a:endParaRPr>
          </a:p>
          <a:p>
            <a:pPr eaLnBrk="1" hangingPunct="1">
              <a:defRPr/>
            </a:pPr>
            <a:r>
              <a:rPr lang="pl-PL" altLang="pl-PL" sz="3000" b="1" dirty="0">
                <a:ea typeface="Batang" pitchFamily="18" charset="-127"/>
              </a:rPr>
              <a:t>(2) </a:t>
            </a:r>
            <a:r>
              <a:rPr lang="pl-PL" altLang="pl-PL" sz="3000" dirty="0">
                <a:ea typeface="Batang" pitchFamily="18" charset="-127"/>
              </a:rPr>
              <a:t>stanowiących część przedsiębiorstwa podatnika </a:t>
            </a:r>
          </a:p>
          <a:p>
            <a:pPr eaLnBrk="1" hangingPunct="1">
              <a:defRPr/>
            </a:pPr>
            <a:endParaRPr lang="pl-PL" altLang="pl-PL" sz="1500" dirty="0">
              <a:ea typeface="Batang" pitchFamily="18" charset="-127"/>
            </a:endParaRPr>
          </a:p>
          <a:p>
            <a:pPr eaLnBrk="1" hangingPunct="1">
              <a:defRPr/>
            </a:pPr>
            <a:r>
              <a:rPr lang="pl-PL" altLang="pl-PL" sz="3000" b="1" dirty="0">
                <a:ea typeface="Batang" pitchFamily="18" charset="-127"/>
              </a:rPr>
              <a:t>(3)</a:t>
            </a:r>
            <a:r>
              <a:rPr lang="pl-PL" altLang="pl-PL" sz="3000" dirty="0">
                <a:ea typeface="Batang" pitchFamily="18" charset="-127"/>
              </a:rPr>
              <a:t> do celów innych niż działalność gospodarcza podatnika, </a:t>
            </a:r>
          </a:p>
          <a:p>
            <a:pPr eaLnBrk="1" hangingPunct="1">
              <a:defRPr/>
            </a:pPr>
            <a:r>
              <a:rPr lang="pl-PL" altLang="pl-PL" sz="3000" dirty="0">
                <a:ea typeface="Batang" pitchFamily="18" charset="-127"/>
              </a:rPr>
              <a:t>w tym w szczególności do celów osobistych podatnika lub jego pracowników, w tym byłych pracowników, wspólników, udziałowców, akcjonariuszy, członków spółdzielni i ich domowników, członków organów stanowiących osób prawnych, członków stowarzyszenia, </a:t>
            </a:r>
          </a:p>
          <a:p>
            <a:pPr eaLnBrk="1" hangingPunct="1">
              <a:defRPr/>
            </a:pPr>
            <a:endParaRPr lang="pl-PL" altLang="pl-PL" sz="1500" b="1" dirty="0">
              <a:ea typeface="Batang" pitchFamily="18" charset="-127"/>
            </a:endParaRPr>
          </a:p>
          <a:p>
            <a:pPr eaLnBrk="1" hangingPunct="1">
              <a:defRPr/>
            </a:pPr>
            <a:r>
              <a:rPr lang="pl-PL" altLang="pl-PL" sz="3000" b="1" dirty="0">
                <a:ea typeface="Batang" pitchFamily="18" charset="-127"/>
              </a:rPr>
              <a:t>(4)</a:t>
            </a:r>
            <a:r>
              <a:rPr lang="pl-PL" altLang="pl-PL" sz="3000" dirty="0">
                <a:ea typeface="Batang" pitchFamily="18" charset="-127"/>
              </a:rPr>
              <a:t> jeżeli podatnikowi przysługiwało, w całości lub w części, prawo do obniżenia kwoty podatku należnego o kwotę podatku naliczonego </a:t>
            </a:r>
            <a:r>
              <a:rPr lang="pl-PL" altLang="pl-PL" sz="3000" b="1" dirty="0">
                <a:solidFill>
                  <a:srgbClr val="FF0000"/>
                </a:solidFill>
              </a:rPr>
              <a:t>z tytułu nabycia</a:t>
            </a:r>
            <a:r>
              <a:rPr lang="pl-PL" altLang="pl-PL" sz="3000" dirty="0"/>
              <a:t>, </a:t>
            </a:r>
            <a:r>
              <a:rPr lang="pl-PL" altLang="pl-PL" sz="3000" b="1" dirty="0">
                <a:solidFill>
                  <a:srgbClr val="FF0000"/>
                </a:solidFill>
              </a:rPr>
              <a:t>importu lub wytworzenia tych towarów lub ich części składowych;</a:t>
            </a:r>
          </a:p>
        </p:txBody>
      </p:sp>
    </p:spTree>
    <p:extLst>
      <p:ext uri="{BB962C8B-B14F-4D97-AF65-F5344CB8AC3E}">
        <p14:creationId xmlns:p14="http://schemas.microsoft.com/office/powerpoint/2010/main" val="10139760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981BB81-C33F-14E8-4B01-D34F639D3DA4}"/>
              </a:ext>
            </a:extLst>
          </p:cNvPr>
          <p:cNvSpPr txBox="1">
            <a:spLocks/>
          </p:cNvSpPr>
          <p:nvPr/>
        </p:nvSpPr>
        <p:spPr>
          <a:xfrm>
            <a:off x="4553063" y="509646"/>
            <a:ext cx="114029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</a:lstStyle>
          <a:p>
            <a:r>
              <a:rPr lang="pl-PL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Podatek VAT od zakupów. Reprezentacja i Reklama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247E252-8A45-35F7-E036-065A713420A9}"/>
              </a:ext>
            </a:extLst>
          </p:cNvPr>
          <p:cNvCxnSpPr>
            <a:cxnSpLocks/>
          </p:cNvCxnSpPr>
          <p:nvPr/>
        </p:nvCxnSpPr>
        <p:spPr>
          <a:xfrm>
            <a:off x="4634224" y="1185986"/>
            <a:ext cx="1261234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7">
            <a:extLst>
              <a:ext uri="{FF2B5EF4-FFF2-40B4-BE49-F238E27FC236}">
                <a16:creationId xmlns:a16="http://schemas.microsoft.com/office/drawing/2014/main" id="{28166C06-349E-C7AF-338B-A48A4817A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063" y="1270115"/>
            <a:ext cx="12769739" cy="7519487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0" rIns="0" bIns="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defTabSz="673895">
              <a:buNone/>
              <a:tabLst>
                <a:tab pos="514350" algn="l"/>
                <a:tab pos="671513" algn="l"/>
                <a:tab pos="1345407" algn="l"/>
                <a:tab pos="2019300" algn="l"/>
                <a:tab pos="2693195" algn="l"/>
                <a:tab pos="3367088" algn="l"/>
                <a:tab pos="4040982" algn="l"/>
                <a:tab pos="4714875" algn="l"/>
                <a:tab pos="5388770" algn="l"/>
                <a:tab pos="6062663" algn="l"/>
                <a:tab pos="6736557" algn="l"/>
                <a:tab pos="7410450" algn="l"/>
                <a:tab pos="8084345" algn="l"/>
                <a:tab pos="8758238" algn="l"/>
                <a:tab pos="9432132" algn="l"/>
                <a:tab pos="10106025" algn="l"/>
                <a:tab pos="10779920" algn="l"/>
                <a:tab pos="11453813" algn="l"/>
                <a:tab pos="12127707" algn="l"/>
                <a:tab pos="12801600" algn="l"/>
                <a:tab pos="13475495" algn="l"/>
              </a:tabLst>
            </a:pPr>
            <a:r>
              <a:rPr lang="pl-PL" alt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Art. 8 ust. </a:t>
            </a:r>
            <a:r>
              <a:rPr lang="pl-PL" altLang="pl-PL" sz="3000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2. Za odpłatne świadczenie usług uznaje się również:</a:t>
            </a:r>
            <a:endParaRPr lang="pl-PL" altLang="pl-PL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defTabSz="673895">
              <a:buNone/>
              <a:tabLst>
                <a:tab pos="514350" algn="l"/>
                <a:tab pos="671513" algn="l"/>
                <a:tab pos="1345407" algn="l"/>
                <a:tab pos="2019300" algn="l"/>
                <a:tab pos="2693195" algn="l"/>
                <a:tab pos="3367088" algn="l"/>
                <a:tab pos="4040982" algn="l"/>
                <a:tab pos="4714875" algn="l"/>
                <a:tab pos="5388770" algn="l"/>
                <a:tab pos="6062663" algn="l"/>
                <a:tab pos="6736557" algn="l"/>
                <a:tab pos="7410450" algn="l"/>
                <a:tab pos="8084345" algn="l"/>
                <a:tab pos="8758238" algn="l"/>
                <a:tab pos="9432132" algn="l"/>
                <a:tab pos="10106025" algn="l"/>
                <a:tab pos="10779920" algn="l"/>
                <a:tab pos="11453813" algn="l"/>
                <a:tab pos="12127707" algn="l"/>
                <a:tab pos="12801600" algn="l"/>
                <a:tab pos="13475495" algn="l"/>
              </a:tabLst>
            </a:pPr>
            <a:r>
              <a:rPr lang="pl-PL" altLang="ko-KR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altLang="ko-KR" sz="3000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) </a:t>
            </a:r>
            <a:r>
              <a:rPr lang="pl-PL" altLang="ko-KR" sz="3000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nieodpłatne świadczenie usług</a:t>
            </a:r>
            <a:r>
              <a:rPr lang="pl-PL" altLang="ko-KR" sz="3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0" indent="-685800" defTabSz="673895">
              <a:buNone/>
              <a:tabLst>
                <a:tab pos="514350" algn="l"/>
                <a:tab pos="671513" algn="l"/>
                <a:tab pos="1345407" algn="l"/>
                <a:tab pos="2019300" algn="l"/>
                <a:tab pos="2693195" algn="l"/>
                <a:tab pos="3367088" algn="l"/>
                <a:tab pos="4040982" algn="l"/>
                <a:tab pos="4714875" algn="l"/>
                <a:tab pos="5388770" algn="l"/>
                <a:tab pos="6062663" algn="l"/>
                <a:tab pos="6736557" algn="l"/>
                <a:tab pos="7410450" algn="l"/>
                <a:tab pos="8084345" algn="l"/>
                <a:tab pos="8758238" algn="l"/>
                <a:tab pos="9432132" algn="l"/>
                <a:tab pos="10106025" algn="l"/>
                <a:tab pos="10779920" algn="l"/>
                <a:tab pos="11453813" algn="l"/>
                <a:tab pos="12127707" algn="l"/>
                <a:tab pos="12801600" algn="l"/>
                <a:tab pos="13475495" algn="l"/>
              </a:tabLst>
            </a:pPr>
            <a:r>
              <a:rPr lang="pl-PL" altLang="ko-KR" sz="3000" b="1" dirty="0">
                <a:solidFill>
                  <a:srgbClr val="CC0000"/>
                </a:solidFill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na cele osobiste</a:t>
            </a:r>
            <a:r>
              <a:rPr lang="pl-PL" altLang="ko-KR" sz="3000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 podatnika lub jego pracowników, w tym byłych pracowników, wspólników, udziałowców, akcjonariuszy, członków spółdzielni i ich domowników, członków organów stanowiących osób prawnych, członków stowarzyszenia, </a:t>
            </a:r>
            <a:endParaRPr lang="pl-PL" altLang="ko-K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defTabSz="673895">
              <a:buNone/>
              <a:tabLst>
                <a:tab pos="514350" algn="l"/>
                <a:tab pos="671513" algn="l"/>
                <a:tab pos="1345407" algn="l"/>
                <a:tab pos="2019300" algn="l"/>
                <a:tab pos="2693195" algn="l"/>
                <a:tab pos="3367088" algn="l"/>
                <a:tab pos="4040982" algn="l"/>
                <a:tab pos="4714875" algn="l"/>
                <a:tab pos="5388770" algn="l"/>
                <a:tab pos="6062663" algn="l"/>
                <a:tab pos="6736557" algn="l"/>
                <a:tab pos="7410450" algn="l"/>
                <a:tab pos="8084345" algn="l"/>
                <a:tab pos="8758238" algn="l"/>
                <a:tab pos="9432132" algn="l"/>
                <a:tab pos="10106025" algn="l"/>
                <a:tab pos="10779920" algn="l"/>
                <a:tab pos="11453813" algn="l"/>
                <a:tab pos="12127707" algn="l"/>
                <a:tab pos="12801600" algn="l"/>
                <a:tab pos="13475495" algn="l"/>
              </a:tabLst>
            </a:pPr>
            <a:r>
              <a:rPr lang="pl-PL" altLang="ko-KR" sz="3000" b="1" dirty="0">
                <a:solidFill>
                  <a:srgbClr val="CC0000"/>
                </a:solidFill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oraz wszelkie inne nieodpłatne świadczenie usług</a:t>
            </a:r>
            <a:r>
              <a:rPr lang="pl-PL" altLang="ko-KR" sz="3000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 </a:t>
            </a:r>
            <a:r>
              <a:rPr lang="pl-PL" altLang="ko-KR" sz="3000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do celów innych niż działalność gospodarcza przedsiębiorstwa podatnika</a:t>
            </a:r>
            <a:endParaRPr lang="pl-PL" altLang="ko-K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defTabSz="673895">
              <a:buNone/>
              <a:tabLst>
                <a:tab pos="514350" algn="l"/>
                <a:tab pos="671513" algn="l"/>
                <a:tab pos="1345407" algn="l"/>
                <a:tab pos="2019300" algn="l"/>
                <a:tab pos="2693195" algn="l"/>
                <a:tab pos="3367088" algn="l"/>
                <a:tab pos="4040982" algn="l"/>
                <a:tab pos="4714875" algn="l"/>
                <a:tab pos="5388770" algn="l"/>
                <a:tab pos="6062663" algn="l"/>
                <a:tab pos="6736557" algn="l"/>
                <a:tab pos="7410450" algn="l"/>
                <a:tab pos="8084345" algn="l"/>
                <a:tab pos="8758238" algn="l"/>
                <a:tab pos="9432132" algn="l"/>
                <a:tab pos="10106025" algn="l"/>
                <a:tab pos="10779920" algn="l"/>
                <a:tab pos="11453813" algn="l"/>
                <a:tab pos="12127707" algn="l"/>
                <a:tab pos="12801600" algn="l"/>
                <a:tab pos="13475495" algn="l"/>
              </a:tabLst>
            </a:pPr>
            <a:r>
              <a:rPr lang="pl-PL" altLang="ko-KR" sz="3000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/bez względu na to czy podatnikowi przysługiwało prawo </a:t>
            </a:r>
            <a:r>
              <a:rPr lang="pl-PL" altLang="ko-KR" sz="3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altLang="ko-KR" sz="3000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dliczenia</a:t>
            </a:r>
            <a:r>
              <a:rPr lang="pl-PL" altLang="ko-KR" sz="3000" b="1" dirty="0">
                <a:latin typeface="Arial" panose="020B0604020202020204" pitchFamily="34" charset="0"/>
                <a:cs typeface="Arial" panose="020B0604020202020204" pitchFamily="34" charset="0"/>
              </a:rPr>
              <a:t> podatku naliczonego przy nabyciu tych usług!</a:t>
            </a:r>
            <a:r>
              <a:rPr lang="pl-PL" altLang="ko-KR" sz="3000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/</a:t>
            </a:r>
            <a:endParaRPr lang="pl-PL" altLang="pl-PL" sz="3000" b="1" dirty="0">
              <a:latin typeface="Arial" panose="020B0604020202020204" pitchFamily="34" charset="0"/>
              <a:ea typeface="Batang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458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8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" y="0"/>
            <a:ext cx="285750" cy="7487920"/>
          </a:xfrm>
          <a:custGeom>
            <a:avLst/>
            <a:gdLst/>
            <a:ahLst/>
            <a:cxnLst/>
            <a:rect l="l" t="t" r="r" b="b"/>
            <a:pathLst>
              <a:path w="285750" h="7487920">
                <a:moveTo>
                  <a:pt x="0" y="7487411"/>
                </a:moveTo>
                <a:lnTo>
                  <a:pt x="285750" y="7487411"/>
                </a:lnTo>
                <a:lnTo>
                  <a:pt x="285750" y="0"/>
                </a:lnTo>
                <a:lnTo>
                  <a:pt x="0" y="0"/>
                </a:lnTo>
                <a:lnTo>
                  <a:pt x="0" y="7487411"/>
                </a:lnTo>
                <a:close/>
              </a:path>
            </a:pathLst>
          </a:custGeom>
          <a:solidFill>
            <a:srgbClr val="F8AE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330438" cy="3973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255" y="9486900"/>
            <a:ext cx="1609343" cy="672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5460" y="9563100"/>
            <a:ext cx="1798319" cy="519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4039EA3-65E7-230B-F586-41402C340E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9" b="12446"/>
          <a:stretch/>
        </p:blipFill>
        <p:spPr>
          <a:xfrm>
            <a:off x="3598957" y="9385636"/>
            <a:ext cx="1609344" cy="789881"/>
          </a:xfrm>
          <a:prstGeom prst="rect">
            <a:avLst/>
          </a:prstGeom>
        </p:spPr>
      </p:pic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12885F5-7A53-F630-B45C-18F5C1B0EF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t>72</a:t>
            </a:fld>
            <a:endParaRPr lang="pl-PL"/>
          </a:p>
        </p:txBody>
      </p:sp>
      <p:sp>
        <p:nvSpPr>
          <p:cNvPr id="10" name="Symbol zastępczy daty 11">
            <a:extLst>
              <a:ext uri="{FF2B5EF4-FFF2-40B4-BE49-F238E27FC236}">
                <a16:creationId xmlns:a16="http://schemas.microsoft.com/office/drawing/2014/main" id="{B23A3646-E999-1822-3535-203C09F3869A}"/>
              </a:ext>
            </a:extLst>
          </p:cNvPr>
          <p:cNvSpPr txBox="1">
            <a:spLocks/>
          </p:cNvSpPr>
          <p:nvPr/>
        </p:nvSpPr>
        <p:spPr>
          <a:xfrm>
            <a:off x="7825216" y="9577801"/>
            <a:ext cx="42062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>
                <a:solidFill>
                  <a:schemeClr val="tx2"/>
                </a:solidFill>
              </a:rPr>
              <a:t>Nadarzyn </a:t>
            </a:r>
            <a:fld id="{38DE32C1-02DA-4771-B8F2-18F81E3D91A3}" type="datetime1">
              <a:rPr lang="pl-PL" sz="2400" b="1" smtClean="0">
                <a:solidFill>
                  <a:schemeClr val="tx2"/>
                </a:solidFill>
              </a:rPr>
              <a:pPr/>
              <a:t>12.06.2024</a:t>
            </a:fld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45C2EFE0-05E9-98A3-2A13-FE5F4AF267A5}"/>
              </a:ext>
            </a:extLst>
          </p:cNvPr>
          <p:cNvSpPr txBox="1"/>
          <p:nvPr/>
        </p:nvSpPr>
        <p:spPr>
          <a:xfrm>
            <a:off x="1130882" y="2781300"/>
            <a:ext cx="4114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3600" spc="-60" dirty="0">
                <a:solidFill>
                  <a:srgbClr val="001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F106219F-62DB-FC41-80CB-E168D8ED0362}"/>
              </a:ext>
            </a:extLst>
          </p:cNvPr>
          <p:cNvSpPr txBox="1"/>
          <p:nvPr/>
        </p:nvSpPr>
        <p:spPr>
          <a:xfrm>
            <a:off x="4038600" y="4457700"/>
            <a:ext cx="6108118" cy="199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400"/>
              </a:lnSpc>
              <a:spcBef>
                <a:spcPts val="100"/>
              </a:spcBef>
            </a:pPr>
            <a:r>
              <a:rPr lang="pl-PL" sz="2800" spc="-40" dirty="0">
                <a:solidFill>
                  <a:srgbClr val="272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Aneta Lech </a:t>
            </a:r>
          </a:p>
          <a:p>
            <a:pPr marL="12700" marR="5080">
              <a:lnSpc>
                <a:spcPct val="137400"/>
              </a:lnSpc>
              <a:spcBef>
                <a:spcPts val="100"/>
              </a:spcBef>
            </a:pPr>
            <a:r>
              <a:rPr lang="pl-PL" sz="2800" spc="-40" dirty="0">
                <a:solidFill>
                  <a:srgbClr val="272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 – </a:t>
            </a:r>
            <a:r>
              <a:rPr lang="pl-PL" sz="2800" spc="-40" dirty="0">
                <a:solidFill>
                  <a:srgbClr val="272E5B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aneta.lech@lexantis.pl</a:t>
            </a:r>
            <a:endParaRPr lang="pl-PL" sz="2800" spc="-40" dirty="0">
              <a:solidFill>
                <a:srgbClr val="272E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37400"/>
              </a:lnSpc>
              <a:spcBef>
                <a:spcPts val="100"/>
              </a:spcBef>
            </a:pPr>
            <a:r>
              <a:rPr lang="pl-PL" sz="2800" spc="-40" dirty="0">
                <a:solidFill>
                  <a:srgbClr val="272E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501668181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>
              <a:lnSpc>
                <a:spcPct val="1374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AA8ED66-170C-AF5B-BBF3-595485FE9F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646" r="26441"/>
          <a:stretch/>
        </p:blipFill>
        <p:spPr>
          <a:xfrm>
            <a:off x="1113629" y="3977387"/>
            <a:ext cx="2618072" cy="27769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457200" y="306109"/>
            <a:ext cx="9867711" cy="1988345"/>
          </a:xfr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4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ma </a:t>
            </a:r>
            <a:r>
              <a:rPr lang="en-US" sz="44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wspólnego</a:t>
            </a:r>
            <a:r>
              <a:rPr lang="en-US" sz="44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 z VAT-</a:t>
            </a:r>
            <a:r>
              <a:rPr lang="en-US" sz="4400" b="1" kern="1200" spc="9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kern="1200" spc="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5" y="1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9704F5-FC9F-FBC9-B51A-CF437D0B2CD9}"/>
              </a:ext>
            </a:extLst>
          </p:cNvPr>
          <p:cNvSpPr txBox="1"/>
          <p:nvPr/>
        </p:nvSpPr>
        <p:spPr>
          <a:xfrm>
            <a:off x="1257300" y="2738437"/>
            <a:ext cx="8090041" cy="1795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spc="9" dirty="0">
                <a:latin typeface="Arial" panose="020B0604020202020204" pitchFamily="34" charset="0"/>
                <a:cs typeface="Arial" panose="020B0604020202020204" pitchFamily="34" charset="0"/>
              </a:rPr>
              <a:t>USTAWA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spc="9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sz="3200" b="1" spc="9" dirty="0" err="1">
                <a:latin typeface="Arial" panose="020B0604020202020204" pitchFamily="34" charset="0"/>
                <a:cs typeface="Arial" panose="020B0604020202020204" pitchFamily="34" charset="0"/>
              </a:rPr>
              <a:t>dnia</a:t>
            </a:r>
            <a:r>
              <a:rPr lang="en-US" sz="3200" b="1" spc="9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200" b="1" spc="9" dirty="0" err="1">
                <a:latin typeface="Arial" panose="020B0604020202020204" pitchFamily="34" charset="0"/>
                <a:cs typeface="Arial" panose="020B0604020202020204" pitchFamily="34" charset="0"/>
              </a:rPr>
              <a:t>czerwca</a:t>
            </a:r>
            <a:r>
              <a:rPr lang="en-US" sz="3200" b="1" spc="9" dirty="0">
                <a:latin typeface="Arial" panose="020B0604020202020204" pitchFamily="34" charset="0"/>
                <a:cs typeface="Arial" panose="020B0604020202020204" pitchFamily="34" charset="0"/>
              </a:rPr>
              <a:t> 2010 r.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spc="9" dirty="0"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en-US" sz="3200" b="1" spc="9" dirty="0" err="1">
                <a:latin typeface="Arial" panose="020B0604020202020204" pitchFamily="34" charset="0"/>
                <a:cs typeface="Arial" panose="020B0604020202020204" pitchFamily="34" charset="0"/>
              </a:rPr>
              <a:t>sporcie</a:t>
            </a:r>
            <a:endParaRPr lang="en-US" sz="3200" b="1" spc="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7" y="5135938"/>
            <a:ext cx="811233" cy="811233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Tennis racket and ball">
            <a:extLst>
              <a:ext uri="{FF2B5EF4-FFF2-40B4-BE49-F238E27FC236}">
                <a16:creationId xmlns:a16="http://schemas.microsoft.com/office/drawing/2014/main" id="{40C94125-4942-CED3-2E44-D437BB70B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30776" y="1824728"/>
            <a:ext cx="5671576" cy="567157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1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7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84870" y="7750023"/>
            <a:ext cx="2753587" cy="3037177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0" y="9050692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4" y="8278794"/>
            <a:ext cx="2010457" cy="2008207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76B6811-68F2-2B1C-D1F3-73E052438831}"/>
              </a:ext>
            </a:extLst>
          </p:cNvPr>
          <p:cNvSpPr txBox="1"/>
          <p:nvPr/>
        </p:nvSpPr>
        <p:spPr>
          <a:xfrm>
            <a:off x="1115375" y="5448365"/>
            <a:ext cx="83911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Art.  4.  [Uczniowski klub sportowy]</a:t>
            </a:r>
          </a:p>
          <a:p>
            <a:pPr algn="l"/>
            <a:endParaRPr lang="pl-PL" sz="2400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pl-PL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Szczególnym rodzajem klubu sportowego jest uczniowski klub sportowy.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Uczniowski klub sportowy działa na zasadach przewidzianych w przepisach </a:t>
            </a:r>
            <a:r>
              <a:rPr lang="pl-PL" sz="2400" b="0" i="0" u="none" strike="noStrike" dirty="0">
                <a:solidFill>
                  <a:srgbClr val="1B7AB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ustawy</a:t>
            </a:r>
            <a:r>
              <a:rPr lang="pl-PL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z dnia 7 kwietnia 1989 r. - Prawo o stowarzyszeniach (Dz. U. z 2020 r. poz. 2261), z wyłączeniem przepisów dotyczących rejestracji.</a:t>
            </a:r>
          </a:p>
        </p:txBody>
      </p:sp>
    </p:spTree>
    <p:extLst>
      <p:ext uri="{BB962C8B-B14F-4D97-AF65-F5344CB8AC3E}">
        <p14:creationId xmlns:p14="http://schemas.microsoft.com/office/powerpoint/2010/main" val="326443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D6A13C-AEE0-FAE5-9096-3E9E669B2D8B}"/>
              </a:ext>
            </a:extLst>
          </p:cNvPr>
          <p:cNvSpPr txBox="1">
            <a:spLocks/>
          </p:cNvSpPr>
          <p:nvPr/>
        </p:nvSpPr>
        <p:spPr>
          <a:xfrm>
            <a:off x="1173642" y="547762"/>
            <a:ext cx="7466964" cy="2181077"/>
          </a:xfr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b="0" i="0">
                <a:solidFill>
                  <a:srgbClr val="001D4D"/>
                </a:solidFill>
                <a:latin typeface="Montserrat-Medium"/>
                <a:ea typeface="+mj-ea"/>
                <a:cs typeface="Montserrat-Medium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5400" b="1" kern="1200" spc="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ma </a:t>
            </a:r>
            <a:r>
              <a:rPr lang="en-US" sz="5400" b="1" kern="1200" spc="9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wspólnego</a:t>
            </a:r>
            <a:r>
              <a:rPr lang="en-US" sz="5400" b="1" kern="1200" spc="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 z VAT-</a:t>
            </a:r>
            <a:r>
              <a:rPr lang="en-US" sz="5400" b="1" kern="1200" spc="9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b="1" kern="1200" spc="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29704F5-FC9F-FBC9-B51A-CF437D0B2CD9}"/>
              </a:ext>
            </a:extLst>
          </p:cNvPr>
          <p:cNvSpPr txBox="1"/>
          <p:nvPr/>
        </p:nvSpPr>
        <p:spPr>
          <a:xfrm>
            <a:off x="1174239" y="3314700"/>
            <a:ext cx="7466367" cy="2272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700" b="1" spc="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USTAWA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700" b="1" spc="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sz="2700" b="1" spc="9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dnia</a:t>
            </a:r>
            <a:r>
              <a:rPr lang="en-US" sz="2700" b="1" spc="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2700" b="1" spc="9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czerwca</a:t>
            </a:r>
            <a:r>
              <a:rPr lang="en-US" sz="2700" b="1" spc="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2010 r.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700" b="1" spc="9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en-US" sz="2700" b="1" spc="9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sporcie</a:t>
            </a:r>
            <a:endParaRPr lang="en-US" sz="2700" b="1" spc="9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54845" y="0"/>
            <a:ext cx="8733155" cy="10027900"/>
            <a:chOff x="6357228" y="0"/>
            <a:chExt cx="5822103" cy="668526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Graphic 8" descr="Tennis racket and ball">
            <a:extLst>
              <a:ext uri="{FF2B5EF4-FFF2-40B4-BE49-F238E27FC236}">
                <a16:creationId xmlns:a16="http://schemas.microsoft.com/office/drawing/2014/main" id="{A08594B8-B274-FB98-14D7-E89C1C6A9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82588" y="2443633"/>
            <a:ext cx="5430032" cy="543003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B495268-B19B-2F85-CF97-25D611146F74}"/>
              </a:ext>
            </a:extLst>
          </p:cNvPr>
          <p:cNvSpPr txBox="1"/>
          <p:nvPr/>
        </p:nvSpPr>
        <p:spPr>
          <a:xfrm>
            <a:off x="1066800" y="6201777"/>
            <a:ext cx="9144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Art.  6.  [Związek sportowy]</a:t>
            </a:r>
          </a:p>
          <a:p>
            <a:pPr algn="l">
              <a:spcAft>
                <a:spcPts val="600"/>
              </a:spcAft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1. Kluby sportowe, w liczbie co najmniej 3, mogą tworzyć związki sportowe.</a:t>
            </a:r>
          </a:p>
          <a:p>
            <a:pPr algn="l">
              <a:spcAft>
                <a:spcPts val="600"/>
              </a:spcAft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2. Związek sportowy działa w formie stowarzyszenia lub związku stowarzyszeń.</a:t>
            </a:r>
          </a:p>
        </p:txBody>
      </p:sp>
    </p:spTree>
    <p:extLst>
      <p:ext uri="{BB962C8B-B14F-4D97-AF65-F5344CB8AC3E}">
        <p14:creationId xmlns:p14="http://schemas.microsoft.com/office/powerpoint/2010/main" val="2551083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8704</Words>
  <Application>Microsoft Office PowerPoint</Application>
  <PresentationFormat>Niestandardowy</PresentationFormat>
  <Paragraphs>809</Paragraphs>
  <Slides>72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13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72</vt:i4>
      </vt:variant>
    </vt:vector>
  </HeadingPairs>
  <TitlesOfParts>
    <vt:vector size="87" baseType="lpstr">
      <vt:lpstr>Batang</vt:lpstr>
      <vt:lpstr>Aptos</vt:lpstr>
      <vt:lpstr>Arial</vt:lpstr>
      <vt:lpstr>Arial Narrow</vt:lpstr>
      <vt:lpstr>Calibri</vt:lpstr>
      <vt:lpstr>Courier New</vt:lpstr>
      <vt:lpstr>Fira Sans</vt:lpstr>
      <vt:lpstr>Montserrat-Medium</vt:lpstr>
      <vt:lpstr>Open Sans</vt:lpstr>
      <vt:lpstr>Roboto</vt:lpstr>
      <vt:lpstr>Times</vt:lpstr>
      <vt:lpstr>Verdana</vt:lpstr>
      <vt:lpstr>Wingdings</vt:lpstr>
      <vt:lpstr>Office Theme</vt:lpstr>
      <vt:lpstr>Rysunek</vt:lpstr>
      <vt:lpstr>Prezentacja programu PowerPoint</vt:lpstr>
      <vt:lpstr>Prezentacja programu PowerPoint</vt:lpstr>
      <vt:lpstr>Prezentacja programu PowerPoint</vt:lpstr>
      <vt:lpstr>Kim jest podatnik podatku VAT?</vt:lpstr>
      <vt:lpstr>Co to jest działalność gospodarcza?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Zwolnienia podmiotowe i przedmiotowe w VAT</vt:lpstr>
      <vt:lpstr>Kluby działające w formie spółek prawa handlowego</vt:lpstr>
      <vt:lpstr>Opłaty za organizację wydarzeń sportowych – rozbieżności interpretacyjne</vt:lpstr>
      <vt:lpstr>Wyrok Naczelnego Sądu Administracyjnego z 17 czerwca 2021 roku – I FSK 1341/20  Trudno o ściślej związaną ze sportem i wychowaniem fizycznym czynność niż współzawodnictwo w meczu piłki nożnej w ramach turnieju. Opłata wpisowa pobierana jest w takim przypadku w związku z działalnością stricte sportową. Niewątpliwie zawody sportowe stanowią zwieńczenie długotrwałego procesu treningowego, a samo uczestniczenie w zawodach sportowych jest aktywnością sportową. Opłata wpisowa umożliwia zatem osobom, które ją uiszczają, wzięcie udziału w zawodach, to jest wykonywanie aktywności fizycznej według określonych w danej dziedzinie sportowej zasad w celu wygrania rywalizacji z innymi zawodnikami.</vt:lpstr>
      <vt:lpstr>Czy organizacja zawodów sportowych podlega opodatkowaniu VAT?</vt:lpstr>
      <vt:lpstr>Zwolnienia podmiotowe i przedmiotowe w VAT</vt:lpstr>
      <vt:lpstr>Zwolnienia podmiotowe i przedmiotowe w VAT</vt:lpstr>
      <vt:lpstr>Zwolnienia podmiotowe i przedmiotowe w VAT</vt:lpstr>
      <vt:lpstr>Zwolnienia podmiotowe i przedmiotowe w VAT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Miejsca świadczenia  Zasada terytorialności   Transakcje transgraniczne  Mechanizm reverse chargé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Miejsce świadczenia</vt:lpstr>
      <vt:lpstr>Miejsce świadczenia</vt:lpstr>
      <vt:lpstr>Miejsce świadczenia</vt:lpstr>
      <vt:lpstr>Miejsce świadczenia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Podatek naliczony  Warunki prawa do odliczenia VAT</vt:lpstr>
      <vt:lpstr>Warunki dotyczące odliczenia VAT</vt:lpstr>
      <vt:lpstr>Warunki dotyczące odliczenia VAT</vt:lpstr>
      <vt:lpstr>Źródło podatku naliczonego VAT</vt:lpstr>
      <vt:lpstr>Ograniczenia w odliczaniu podatku naliczonego VAT</vt:lpstr>
      <vt:lpstr>Ograniczenia w odliczaniu podatku naliczonego VAT</vt:lpstr>
      <vt:lpstr>Ograniczenia w odliczaniu podatku naliczonego VAT</vt:lpstr>
      <vt:lpstr>Prezentacja programu PowerPoint</vt:lpstr>
      <vt:lpstr>Prezentacja programu PowerPoint</vt:lpstr>
      <vt:lpstr>Prezentacja programu PowerPoint</vt:lpstr>
      <vt:lpstr>Prezentacja programu PowerPoint</vt:lpstr>
      <vt:lpstr>Warunki dotyczące terminu do odliczenia VAT</vt:lpstr>
      <vt:lpstr>Tryb postępowania przy ustalaniu terminu do odliczenia VAT</vt:lpstr>
      <vt:lpstr>Terminy i tryby, w których można zrealizować prawo do odliczenia VAT</vt:lpstr>
      <vt:lpstr>Terminy i tryby, w których można zrealizować prawo do odliczenia VAT</vt:lpstr>
      <vt:lpstr>Podsumowanie. Odliczenie podatku naliczonego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bez loga</dc:title>
  <dc:creator>Mateusz Cemka</dc:creator>
  <cp:lastModifiedBy>Aneta Lech</cp:lastModifiedBy>
  <cp:revision>2</cp:revision>
  <dcterms:created xsi:type="dcterms:W3CDTF">2024-05-09T11:00:47Z</dcterms:created>
  <dcterms:modified xsi:type="dcterms:W3CDTF">2024-06-12T08:33:06Z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2024-05-09T00:00:00Z</vt:filetime>
  </property>
  <property fmtid="{D5CDD505-2E9C-101B-9397-08002B2CF9AE}" pid="3" name="Creator">
    <vt:lpwstr>Acrobat PDFMaker 20 dla programu PowerPoint</vt:lpwstr>
  </property>
  <property fmtid="{D5CDD505-2E9C-101B-9397-08002B2CF9AE}" pid="4" name="LastSaved">
    <vt:filetime>2024-05-09T00:00:00Z</vt:filetime>
  </property>
</Properties>
</file>